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9"/>
  </p:notesMasterIdLst>
  <p:sldIdLst>
    <p:sldId id="417" r:id="rId2"/>
    <p:sldId id="433" r:id="rId3"/>
    <p:sldId id="431" r:id="rId4"/>
    <p:sldId id="432" r:id="rId5"/>
    <p:sldId id="428" r:id="rId6"/>
    <p:sldId id="435"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E113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148A4-62CA-4D5F-B804-2B2399038C7D}" v="22" dt="2023-03-28T12:19:01.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8193" autoAdjust="0"/>
  </p:normalViewPr>
  <p:slideViewPr>
    <p:cSldViewPr snapToGrid="0">
      <p:cViewPr varScale="1">
        <p:scale>
          <a:sx n="58" d="100"/>
          <a:sy n="58" d="100"/>
        </p:scale>
        <p:origin x="24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 userId="21864d46-451a-4d54-8e1e-2a4d6659e2c1" providerId="ADAL" clId="{7DD148A4-62CA-4D5F-B804-2B2399038C7D}"/>
    <pc:docChg chg="undo custSel addSld delSld modSld sldOrd">
      <pc:chgData name="Patrick B" userId="21864d46-451a-4d54-8e1e-2a4d6659e2c1" providerId="ADAL" clId="{7DD148A4-62CA-4D5F-B804-2B2399038C7D}" dt="2023-03-28T12:29:47.448" v="4188" actId="20577"/>
      <pc:docMkLst>
        <pc:docMk/>
      </pc:docMkLst>
      <pc:sldChg chg="delSp modSp del mod">
        <pc:chgData name="Patrick B" userId="21864d46-451a-4d54-8e1e-2a4d6659e2c1" providerId="ADAL" clId="{7DD148A4-62CA-4D5F-B804-2B2399038C7D}" dt="2023-03-20T16:02:56.892" v="437" actId="47"/>
        <pc:sldMkLst>
          <pc:docMk/>
          <pc:sldMk cId="2491421414" sldId="260"/>
        </pc:sldMkLst>
        <pc:spChg chg="mod">
          <ac:chgData name="Patrick B" userId="21864d46-451a-4d54-8e1e-2a4d6659e2c1" providerId="ADAL" clId="{7DD148A4-62CA-4D5F-B804-2B2399038C7D}" dt="2023-03-06T17:19:26.756" v="1" actId="6549"/>
          <ac:spMkLst>
            <pc:docMk/>
            <pc:sldMk cId="2491421414" sldId="260"/>
            <ac:spMk id="3" creationId="{929FFC52-4F6B-510D-4427-C55773500227}"/>
          </ac:spMkLst>
        </pc:spChg>
        <pc:picChg chg="del">
          <ac:chgData name="Patrick B" userId="21864d46-451a-4d54-8e1e-2a4d6659e2c1" providerId="ADAL" clId="{7DD148A4-62CA-4D5F-B804-2B2399038C7D}" dt="2023-03-06T17:19:30.140" v="2" actId="478"/>
          <ac:picMkLst>
            <pc:docMk/>
            <pc:sldMk cId="2491421414" sldId="260"/>
            <ac:picMk id="2052" creationId="{7C7FCA4B-AB82-E2C4-16C0-9E3D1944EABC}"/>
          </ac:picMkLst>
        </pc:picChg>
      </pc:sldChg>
      <pc:sldChg chg="addSp delSp modSp mod modNotesTx">
        <pc:chgData name="Patrick B" userId="21864d46-451a-4d54-8e1e-2a4d6659e2c1" providerId="ADAL" clId="{7DD148A4-62CA-4D5F-B804-2B2399038C7D}" dt="2023-03-28T12:29:47.448" v="4188" actId="20577"/>
        <pc:sldMkLst>
          <pc:docMk/>
          <pc:sldMk cId="1135370565" sldId="274"/>
        </pc:sldMkLst>
        <pc:spChg chg="mod">
          <ac:chgData name="Patrick B" userId="21864d46-451a-4d54-8e1e-2a4d6659e2c1" providerId="ADAL" clId="{7DD148A4-62CA-4D5F-B804-2B2399038C7D}" dt="2023-03-21T10:33:58.628" v="2265" actId="207"/>
          <ac:spMkLst>
            <pc:docMk/>
            <pc:sldMk cId="1135370565" sldId="274"/>
            <ac:spMk id="3" creationId="{2BC9154B-16CD-305B-C4EE-156F31FEDA28}"/>
          </ac:spMkLst>
        </pc:spChg>
        <pc:spChg chg="mod">
          <ac:chgData name="Patrick B" userId="21864d46-451a-4d54-8e1e-2a4d6659e2c1" providerId="ADAL" clId="{7DD148A4-62CA-4D5F-B804-2B2399038C7D}" dt="2023-03-21T10:31:16.573" v="2055" actId="1076"/>
          <ac:spMkLst>
            <pc:docMk/>
            <pc:sldMk cId="1135370565" sldId="274"/>
            <ac:spMk id="4" creationId="{9117D713-98E5-2366-DA4E-0FBD90E9C232}"/>
          </ac:spMkLst>
        </pc:spChg>
        <pc:spChg chg="add del mod">
          <ac:chgData name="Patrick B" userId="21864d46-451a-4d54-8e1e-2a4d6659e2c1" providerId="ADAL" clId="{7DD148A4-62CA-4D5F-B804-2B2399038C7D}" dt="2023-03-27T12:48:55.644" v="2615"/>
          <ac:spMkLst>
            <pc:docMk/>
            <pc:sldMk cId="1135370565" sldId="274"/>
            <ac:spMk id="6" creationId="{105AB701-A020-5ADA-2D7E-7A72BFBE0412}"/>
          </ac:spMkLst>
        </pc:spChg>
        <pc:spChg chg="add del mod">
          <ac:chgData name="Patrick B" userId="21864d46-451a-4d54-8e1e-2a4d6659e2c1" providerId="ADAL" clId="{7DD148A4-62CA-4D5F-B804-2B2399038C7D}" dt="2023-03-27T12:48:55.213" v="2614"/>
          <ac:spMkLst>
            <pc:docMk/>
            <pc:sldMk cId="1135370565" sldId="274"/>
            <ac:spMk id="7" creationId="{D8AA8F58-85BD-89BF-6B7C-6522EEAC9B72}"/>
          </ac:spMkLst>
        </pc:spChg>
        <pc:picChg chg="del">
          <ac:chgData name="Patrick B" userId="21864d46-451a-4d54-8e1e-2a4d6659e2c1" providerId="ADAL" clId="{7DD148A4-62CA-4D5F-B804-2B2399038C7D}" dt="2023-03-20T16:03:03.564" v="438" actId="478"/>
          <ac:picMkLst>
            <pc:docMk/>
            <pc:sldMk cId="1135370565" sldId="274"/>
            <ac:picMk id="3074" creationId="{FCBF2166-F372-0DCB-C9B6-DCB1533783F3}"/>
          </ac:picMkLst>
        </pc:picChg>
      </pc:sldChg>
      <pc:sldChg chg="del">
        <pc:chgData name="Patrick B" userId="21864d46-451a-4d54-8e1e-2a4d6659e2c1" providerId="ADAL" clId="{7DD148A4-62CA-4D5F-B804-2B2399038C7D}" dt="2023-03-20T16:02:46.817" v="436" actId="47"/>
        <pc:sldMkLst>
          <pc:docMk/>
          <pc:sldMk cId="2032066600" sldId="277"/>
        </pc:sldMkLst>
      </pc:sldChg>
      <pc:sldChg chg="del">
        <pc:chgData name="Patrick B" userId="21864d46-451a-4d54-8e1e-2a4d6659e2c1" providerId="ADAL" clId="{7DD148A4-62CA-4D5F-B804-2B2399038C7D}" dt="2023-03-20T16:02:45.387" v="435" actId="47"/>
        <pc:sldMkLst>
          <pc:docMk/>
          <pc:sldMk cId="1780654403" sldId="426"/>
        </pc:sldMkLst>
      </pc:sldChg>
      <pc:sldChg chg="del">
        <pc:chgData name="Patrick B" userId="21864d46-451a-4d54-8e1e-2a4d6659e2c1" providerId="ADAL" clId="{7DD148A4-62CA-4D5F-B804-2B2399038C7D}" dt="2023-03-20T15:55:20.891" v="362" actId="47"/>
        <pc:sldMkLst>
          <pc:docMk/>
          <pc:sldMk cId="3240232004" sldId="427"/>
        </pc:sldMkLst>
      </pc:sldChg>
      <pc:sldChg chg="delSp modSp mod modNotesTx">
        <pc:chgData name="Patrick B" userId="21864d46-451a-4d54-8e1e-2a4d6659e2c1" providerId="ADAL" clId="{7DD148A4-62CA-4D5F-B804-2B2399038C7D}" dt="2023-03-28T12:18:30.433" v="3511" actId="313"/>
        <pc:sldMkLst>
          <pc:docMk/>
          <pc:sldMk cId="2053965751" sldId="428"/>
        </pc:sldMkLst>
        <pc:spChg chg="mod">
          <ac:chgData name="Patrick B" userId="21864d46-451a-4d54-8e1e-2a4d6659e2c1" providerId="ADAL" clId="{7DD148A4-62CA-4D5F-B804-2B2399038C7D}" dt="2023-03-21T10:30:43.463" v="2050" actId="27636"/>
          <ac:spMkLst>
            <pc:docMk/>
            <pc:sldMk cId="2053965751" sldId="428"/>
            <ac:spMk id="3" creationId="{333A8D50-B83D-919B-C3C0-8E0F2118BCCA}"/>
          </ac:spMkLst>
        </pc:spChg>
        <pc:picChg chg="del mod">
          <ac:chgData name="Patrick B" userId="21864d46-451a-4d54-8e1e-2a4d6659e2c1" providerId="ADAL" clId="{7DD148A4-62CA-4D5F-B804-2B2399038C7D}" dt="2023-03-06T17:19:38.936" v="7" actId="478"/>
          <ac:picMkLst>
            <pc:docMk/>
            <pc:sldMk cId="2053965751" sldId="428"/>
            <ac:picMk id="4" creationId="{D444296D-B446-79EB-ED37-6B94FF3BB6C0}"/>
          </ac:picMkLst>
        </pc:picChg>
        <pc:picChg chg="del mod">
          <ac:chgData name="Patrick B" userId="21864d46-451a-4d54-8e1e-2a4d6659e2c1" providerId="ADAL" clId="{7DD148A4-62CA-4D5F-B804-2B2399038C7D}" dt="2023-03-06T17:19:38.452" v="5" actId="478"/>
          <ac:picMkLst>
            <pc:docMk/>
            <pc:sldMk cId="2053965751" sldId="428"/>
            <ac:picMk id="1026" creationId="{219C83FA-55E7-3E06-B8A2-6D60F70AA693}"/>
          </ac:picMkLst>
        </pc:picChg>
        <pc:picChg chg="del">
          <ac:chgData name="Patrick B" userId="21864d46-451a-4d54-8e1e-2a4d6659e2c1" providerId="ADAL" clId="{7DD148A4-62CA-4D5F-B804-2B2399038C7D}" dt="2023-03-06T17:19:39.469" v="8" actId="478"/>
          <ac:picMkLst>
            <pc:docMk/>
            <pc:sldMk cId="2053965751" sldId="428"/>
            <ac:picMk id="1028" creationId="{5750B610-E065-635F-361C-2CF620849EAB}"/>
          </ac:picMkLst>
        </pc:picChg>
      </pc:sldChg>
      <pc:sldChg chg="addSp delSp modSp del mod ord">
        <pc:chgData name="Patrick B" userId="21864d46-451a-4d54-8e1e-2a4d6659e2c1" providerId="ADAL" clId="{7DD148A4-62CA-4D5F-B804-2B2399038C7D}" dt="2023-03-20T16:02:15.730" v="434" actId="47"/>
        <pc:sldMkLst>
          <pc:docMk/>
          <pc:sldMk cId="1482728645" sldId="429"/>
        </pc:sldMkLst>
        <pc:spChg chg="add mod">
          <ac:chgData name="Patrick B" userId="21864d46-451a-4d54-8e1e-2a4d6659e2c1" providerId="ADAL" clId="{7DD148A4-62CA-4D5F-B804-2B2399038C7D}" dt="2023-03-20T15:59:41.589" v="408" actId="164"/>
          <ac:spMkLst>
            <pc:docMk/>
            <pc:sldMk cId="1482728645" sldId="429"/>
            <ac:spMk id="2" creationId="{A0D400F0-49F1-5EA0-D2B8-400AB11B18C9}"/>
          </ac:spMkLst>
        </pc:spChg>
        <pc:spChg chg="add mod">
          <ac:chgData name="Patrick B" userId="21864d46-451a-4d54-8e1e-2a4d6659e2c1" providerId="ADAL" clId="{7DD148A4-62CA-4D5F-B804-2B2399038C7D}" dt="2023-03-20T15:59:41.589" v="408" actId="164"/>
          <ac:spMkLst>
            <pc:docMk/>
            <pc:sldMk cId="1482728645" sldId="429"/>
            <ac:spMk id="3" creationId="{73BBEEDC-8CA8-FC48-6CF2-5C001FB29C8C}"/>
          </ac:spMkLst>
        </pc:spChg>
        <pc:grpChg chg="add del mod">
          <ac:chgData name="Patrick B" userId="21864d46-451a-4d54-8e1e-2a4d6659e2c1" providerId="ADAL" clId="{7DD148A4-62CA-4D5F-B804-2B2399038C7D}" dt="2023-03-20T15:59:43.404" v="409" actId="1076"/>
          <ac:grpSpMkLst>
            <pc:docMk/>
            <pc:sldMk cId="1482728645" sldId="429"/>
            <ac:grpSpMk id="4" creationId="{0EA7420E-3CEB-1665-46E5-63307897FF6D}"/>
          </ac:grpSpMkLst>
        </pc:grpChg>
        <pc:picChg chg="mod modCrop">
          <ac:chgData name="Patrick B" userId="21864d46-451a-4d54-8e1e-2a4d6659e2c1" providerId="ADAL" clId="{7DD148A4-62CA-4D5F-B804-2B2399038C7D}" dt="2023-03-20T15:59:48.584" v="410" actId="1076"/>
          <ac:picMkLst>
            <pc:docMk/>
            <pc:sldMk cId="1482728645" sldId="429"/>
            <ac:picMk id="12" creationId="{762418CA-0565-1DDF-2AB7-580E8238A30F}"/>
          </ac:picMkLst>
        </pc:picChg>
      </pc:sldChg>
      <pc:sldChg chg="add del">
        <pc:chgData name="Patrick B" userId="21864d46-451a-4d54-8e1e-2a4d6659e2c1" providerId="ADAL" clId="{7DD148A4-62CA-4D5F-B804-2B2399038C7D}" dt="2023-03-20T16:02:10.868" v="433" actId="47"/>
        <pc:sldMkLst>
          <pc:docMk/>
          <pc:sldMk cId="920665765" sldId="430"/>
        </pc:sldMkLst>
      </pc:sldChg>
      <pc:sldChg chg="addSp delSp modSp mod modNotesTx">
        <pc:chgData name="Patrick B" userId="21864d46-451a-4d54-8e1e-2a4d6659e2c1" providerId="ADAL" clId="{7DD148A4-62CA-4D5F-B804-2B2399038C7D}" dt="2023-03-28T12:15:35.630" v="3215" actId="20577"/>
        <pc:sldMkLst>
          <pc:docMk/>
          <pc:sldMk cId="3911269153" sldId="431"/>
        </pc:sldMkLst>
        <pc:spChg chg="mod">
          <ac:chgData name="Patrick B" userId="21864d46-451a-4d54-8e1e-2a4d6659e2c1" providerId="ADAL" clId="{7DD148A4-62CA-4D5F-B804-2B2399038C7D}" dt="2023-03-20T15:58:13.253" v="390"/>
          <ac:spMkLst>
            <pc:docMk/>
            <pc:sldMk cId="3911269153" sldId="431"/>
            <ac:spMk id="5" creationId="{09A7C95D-AD2E-919E-1E18-BD95E72A59F6}"/>
          </ac:spMkLst>
        </pc:spChg>
        <pc:spChg chg="mod">
          <ac:chgData name="Patrick B" userId="21864d46-451a-4d54-8e1e-2a4d6659e2c1" providerId="ADAL" clId="{7DD148A4-62CA-4D5F-B804-2B2399038C7D}" dt="2023-03-20T15:58:13.253" v="390"/>
          <ac:spMkLst>
            <pc:docMk/>
            <pc:sldMk cId="3911269153" sldId="431"/>
            <ac:spMk id="6" creationId="{C7C9C433-7D2D-1D7F-4F8F-0B5328559E8C}"/>
          </ac:spMkLst>
        </pc:spChg>
        <pc:spChg chg="del mod">
          <ac:chgData name="Patrick B" userId="21864d46-451a-4d54-8e1e-2a4d6659e2c1" providerId="ADAL" clId="{7DD148A4-62CA-4D5F-B804-2B2399038C7D}" dt="2023-03-20T16:00:55.698" v="419" actId="478"/>
          <ac:spMkLst>
            <pc:docMk/>
            <pc:sldMk cId="3911269153" sldId="431"/>
            <ac:spMk id="11" creationId="{2A127637-C020-C09F-6F75-6F85B051C236}"/>
          </ac:spMkLst>
        </pc:spChg>
        <pc:spChg chg="mod">
          <ac:chgData name="Patrick B" userId="21864d46-451a-4d54-8e1e-2a4d6659e2c1" providerId="ADAL" clId="{7DD148A4-62CA-4D5F-B804-2B2399038C7D}" dt="2023-03-20T16:02:05.651" v="432" actId="20577"/>
          <ac:spMkLst>
            <pc:docMk/>
            <pc:sldMk cId="3911269153" sldId="431"/>
            <ac:spMk id="12" creationId="{CBE0FFBF-EDD7-DBF5-9225-EFB81C71567D}"/>
          </ac:spMkLst>
        </pc:spChg>
        <pc:spChg chg="mod topLvl">
          <ac:chgData name="Patrick B" userId="21864d46-451a-4d54-8e1e-2a4d6659e2c1" providerId="ADAL" clId="{7DD148A4-62CA-4D5F-B804-2B2399038C7D}" dt="2023-03-20T16:01:54.309" v="428" actId="164"/>
          <ac:spMkLst>
            <pc:docMk/>
            <pc:sldMk cId="3911269153" sldId="431"/>
            <ac:spMk id="13" creationId="{864DC766-9D09-078A-9079-EA6BB3B3964D}"/>
          </ac:spMkLst>
        </pc:spChg>
        <pc:grpChg chg="add del mod ord">
          <ac:chgData name="Patrick B" userId="21864d46-451a-4d54-8e1e-2a4d6659e2c1" providerId="ADAL" clId="{7DD148A4-62CA-4D5F-B804-2B2399038C7D}" dt="2023-03-20T15:59:10.327" v="399"/>
          <ac:grpSpMkLst>
            <pc:docMk/>
            <pc:sldMk cId="3911269153" sldId="431"/>
            <ac:grpSpMk id="3" creationId="{5002C83F-C7A4-94C8-34FD-975141C82A81}"/>
          </ac:grpSpMkLst>
        </pc:grpChg>
        <pc:grpChg chg="add del mod">
          <ac:chgData name="Patrick B" userId="21864d46-451a-4d54-8e1e-2a4d6659e2c1" providerId="ADAL" clId="{7DD148A4-62CA-4D5F-B804-2B2399038C7D}" dt="2023-03-20T16:01:33.478" v="424" actId="165"/>
          <ac:grpSpMkLst>
            <pc:docMk/>
            <pc:sldMk cId="3911269153" sldId="431"/>
            <ac:grpSpMk id="8" creationId="{10DDF2C5-16D0-B22D-763D-23172E5F7A8E}"/>
          </ac:grpSpMkLst>
        </pc:grpChg>
        <pc:grpChg chg="add mod">
          <ac:chgData name="Patrick B" userId="21864d46-451a-4d54-8e1e-2a4d6659e2c1" providerId="ADAL" clId="{7DD148A4-62CA-4D5F-B804-2B2399038C7D}" dt="2023-03-20T16:01:59.052" v="430" actId="1076"/>
          <ac:grpSpMkLst>
            <pc:docMk/>
            <pc:sldMk cId="3911269153" sldId="431"/>
            <ac:grpSpMk id="14" creationId="{17F081DC-FEA1-E181-DBF2-93C2F537EC27}"/>
          </ac:grpSpMkLst>
        </pc:grpChg>
        <pc:picChg chg="mod">
          <ac:chgData name="Patrick B" userId="21864d46-451a-4d54-8e1e-2a4d6659e2c1" providerId="ADAL" clId="{7DD148A4-62CA-4D5F-B804-2B2399038C7D}" dt="2023-03-20T15:58:13.253" v="390"/>
          <ac:picMkLst>
            <pc:docMk/>
            <pc:sldMk cId="3911269153" sldId="431"/>
            <ac:picMk id="4" creationId="{89C82863-2D2F-5B6B-CEB6-C8F91EA71D7A}"/>
          </ac:picMkLst>
        </pc:picChg>
        <pc:picChg chg="mod topLvl modCrop">
          <ac:chgData name="Patrick B" userId="21864d46-451a-4d54-8e1e-2a4d6659e2c1" providerId="ADAL" clId="{7DD148A4-62CA-4D5F-B804-2B2399038C7D}" dt="2023-03-20T16:01:54.309" v="428" actId="164"/>
          <ac:picMkLst>
            <pc:docMk/>
            <pc:sldMk cId="3911269153" sldId="431"/>
            <ac:picMk id="10" creationId="{90219E25-43A9-9206-C465-6BC25C6CF52B}"/>
          </ac:picMkLst>
        </pc:picChg>
      </pc:sldChg>
      <pc:sldChg chg="addSp delSp modSp mod ord modNotesTx">
        <pc:chgData name="Patrick B" userId="21864d46-451a-4d54-8e1e-2a4d6659e2c1" providerId="ADAL" clId="{7DD148A4-62CA-4D5F-B804-2B2399038C7D}" dt="2023-03-21T10:10:36.233" v="794" actId="403"/>
        <pc:sldMkLst>
          <pc:docMk/>
          <pc:sldMk cId="4293497456" sldId="432"/>
        </pc:sldMkLst>
        <pc:spChg chg="mod">
          <ac:chgData name="Patrick B" userId="21864d46-451a-4d54-8e1e-2a4d6659e2c1" providerId="ADAL" clId="{7DD148A4-62CA-4D5F-B804-2B2399038C7D}" dt="2023-03-21T10:10:36.233" v="794" actId="403"/>
          <ac:spMkLst>
            <pc:docMk/>
            <pc:sldMk cId="4293497456" sldId="432"/>
            <ac:spMk id="2" creationId="{8C126970-E480-9F31-34E3-75EE480F0767}"/>
          </ac:spMkLst>
        </pc:spChg>
        <pc:spChg chg="mod">
          <ac:chgData name="Patrick B" userId="21864d46-451a-4d54-8e1e-2a4d6659e2c1" providerId="ADAL" clId="{7DD148A4-62CA-4D5F-B804-2B2399038C7D}" dt="2023-03-06T17:22:56.908" v="361" actId="207"/>
          <ac:spMkLst>
            <pc:docMk/>
            <pc:sldMk cId="4293497456" sldId="432"/>
            <ac:spMk id="3" creationId="{C4329736-974F-B375-D435-65BA4F2CCC2E}"/>
          </ac:spMkLst>
        </pc:spChg>
        <pc:picChg chg="add del mod">
          <ac:chgData name="Patrick B" userId="21864d46-451a-4d54-8e1e-2a4d6659e2c1" providerId="ADAL" clId="{7DD148A4-62CA-4D5F-B804-2B2399038C7D}" dt="2023-03-21T10:10:26.820" v="790" actId="478"/>
          <ac:picMkLst>
            <pc:docMk/>
            <pc:sldMk cId="4293497456" sldId="432"/>
            <ac:picMk id="5" creationId="{467341F8-F0A5-6CE8-2813-5D6B7E40DE49}"/>
          </ac:picMkLst>
        </pc:picChg>
        <pc:picChg chg="mod">
          <ac:chgData name="Patrick B" userId="21864d46-451a-4d54-8e1e-2a4d6659e2c1" providerId="ADAL" clId="{7DD148A4-62CA-4D5F-B804-2B2399038C7D}" dt="2023-03-21T10:10:32.221" v="792" actId="1076"/>
          <ac:picMkLst>
            <pc:docMk/>
            <pc:sldMk cId="4293497456" sldId="432"/>
            <ac:picMk id="4098" creationId="{962F3CA4-EA6F-FB16-EA8F-97BBAAED09A4}"/>
          </ac:picMkLst>
        </pc:picChg>
      </pc:sldChg>
      <pc:sldChg chg="addSp modSp mod ord modNotesTx">
        <pc:chgData name="Patrick B" userId="21864d46-451a-4d54-8e1e-2a4d6659e2c1" providerId="ADAL" clId="{7DD148A4-62CA-4D5F-B804-2B2399038C7D}" dt="2023-03-28T10:56:45.510" v="2743" actId="20577"/>
        <pc:sldMkLst>
          <pc:docMk/>
          <pc:sldMk cId="1298571554" sldId="433"/>
        </pc:sldMkLst>
        <pc:spChg chg="mod">
          <ac:chgData name="Patrick B" userId="21864d46-451a-4d54-8e1e-2a4d6659e2c1" providerId="ADAL" clId="{7DD148A4-62CA-4D5F-B804-2B2399038C7D}" dt="2023-03-20T16:03:24.885" v="446" actId="6549"/>
          <ac:spMkLst>
            <pc:docMk/>
            <pc:sldMk cId="1298571554" sldId="433"/>
            <ac:spMk id="2" creationId="{C50A307C-D4EC-8E9D-5DD3-1BD6E92738DF}"/>
          </ac:spMkLst>
        </pc:spChg>
        <pc:spChg chg="mod">
          <ac:chgData name="Patrick B" userId="21864d46-451a-4d54-8e1e-2a4d6659e2c1" providerId="ADAL" clId="{7DD148A4-62CA-4D5F-B804-2B2399038C7D}" dt="2023-03-21T10:50:37.185" v="2559" actId="20577"/>
          <ac:spMkLst>
            <pc:docMk/>
            <pc:sldMk cId="1298571554" sldId="433"/>
            <ac:spMk id="3" creationId="{6D8E68E2-3E78-1022-C2B9-960B3DB57FE5}"/>
          </ac:spMkLst>
        </pc:spChg>
        <pc:picChg chg="add mod">
          <ac:chgData name="Patrick B" userId="21864d46-451a-4d54-8e1e-2a4d6659e2c1" providerId="ADAL" clId="{7DD148A4-62CA-4D5F-B804-2B2399038C7D}" dt="2023-03-21T10:10:16.964" v="789" actId="1076"/>
          <ac:picMkLst>
            <pc:docMk/>
            <pc:sldMk cId="1298571554" sldId="433"/>
            <ac:picMk id="4" creationId="{8F706C1C-0A89-E665-B026-4233D8B61B4B}"/>
          </ac:picMkLst>
        </pc:picChg>
      </pc:sldChg>
      <pc:sldChg chg="modSp add mod modNotesTx">
        <pc:chgData name="Patrick B" userId="21864d46-451a-4d54-8e1e-2a4d6659e2c1" providerId="ADAL" clId="{7DD148A4-62CA-4D5F-B804-2B2399038C7D}" dt="2023-03-28T12:29:15.801" v="4170" actId="313"/>
        <pc:sldMkLst>
          <pc:docMk/>
          <pc:sldMk cId="1917004880" sldId="435"/>
        </pc:sldMkLst>
        <pc:spChg chg="mod">
          <ac:chgData name="Patrick B" userId="21864d46-451a-4d54-8e1e-2a4d6659e2c1" providerId="ADAL" clId="{7DD148A4-62CA-4D5F-B804-2B2399038C7D}" dt="2023-03-28T12:19:09.846" v="3518" actId="20577"/>
          <ac:spMkLst>
            <pc:docMk/>
            <pc:sldMk cId="1917004880" sldId="435"/>
            <ac:spMk id="2" creationId="{64C28F3F-FB49-F2A2-E71C-A4387F12973C}"/>
          </ac:spMkLst>
        </pc:spChg>
        <pc:spChg chg="mod">
          <ac:chgData name="Patrick B" userId="21864d46-451a-4d54-8e1e-2a4d6659e2c1" providerId="ADAL" clId="{7DD148A4-62CA-4D5F-B804-2B2399038C7D}" dt="2023-03-28T12:22:19.171" v="3770" actId="313"/>
          <ac:spMkLst>
            <pc:docMk/>
            <pc:sldMk cId="1917004880" sldId="435"/>
            <ac:spMk id="3" creationId="{2BC9154B-16CD-305B-C4EE-156F31FEDA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D5640-F913-4E96-9388-DAB114C12B9A}"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BC5B4-3819-40F4-9EED-3E1A42450B6C}" type="slidenum">
              <a:rPr lang="en-GB" smtClean="0"/>
              <a:t>‹#›</a:t>
            </a:fld>
            <a:endParaRPr lang="en-GB"/>
          </a:p>
        </p:txBody>
      </p:sp>
    </p:spTree>
    <p:extLst>
      <p:ext uri="{BB962C8B-B14F-4D97-AF65-F5344CB8AC3E}">
        <p14:creationId xmlns:p14="http://schemas.microsoft.com/office/powerpoint/2010/main" val="1538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1</a:t>
            </a:fld>
            <a:endParaRPr lang="en-GB"/>
          </a:p>
        </p:txBody>
      </p:sp>
    </p:spTree>
    <p:extLst>
      <p:ext uri="{BB962C8B-B14F-4D97-AF65-F5344CB8AC3E}">
        <p14:creationId xmlns:p14="http://schemas.microsoft.com/office/powerpoint/2010/main" val="12154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students can discuss what they found. </a:t>
            </a:r>
          </a:p>
          <a:p>
            <a:endParaRPr lang="en-GB" dirty="0"/>
          </a:p>
          <a:p>
            <a:r>
              <a:rPr lang="en-GB" dirty="0"/>
              <a:t>But they need to conclude with some good advice for Alex.</a:t>
            </a:r>
          </a:p>
          <a:p>
            <a:endParaRPr lang="en-GB" dirty="0"/>
          </a:p>
          <a:p>
            <a:r>
              <a:rPr lang="en-GB" dirty="0"/>
              <a:t>Mainly Public </a:t>
            </a:r>
            <a:r>
              <a:rPr lang="en-GB" dirty="0" err="1"/>
              <a:t>wifi</a:t>
            </a:r>
            <a:r>
              <a:rPr lang="en-GB" dirty="0"/>
              <a:t> is to be avoided.</a:t>
            </a:r>
          </a:p>
          <a:p>
            <a:endParaRPr lang="en-GB" dirty="0"/>
          </a:p>
          <a:p>
            <a:r>
              <a:rPr lang="en-GB" dirty="0"/>
              <a:t>You don’t know who owns it. People can pretend to be household brands, there are no rules. Some even copy the real brand’s password so they look the same.</a:t>
            </a:r>
          </a:p>
          <a:p>
            <a:endParaRPr lang="en-GB" dirty="0"/>
          </a:p>
          <a:p>
            <a:r>
              <a:rPr lang="en-GB" dirty="0"/>
              <a:t>Some students may bring up device encryption, VPNS and apps that encrypt all content but this is all good for them to talk about, but isn’t the main learning point.</a:t>
            </a:r>
          </a:p>
          <a:p>
            <a:endParaRPr lang="en-GB" dirty="0"/>
          </a:p>
          <a:p>
            <a:r>
              <a:rPr lang="en-GB" dirty="0"/>
              <a:t>Some may look at the law of illegally obtaining peoples data. There are a lot of laws here.</a:t>
            </a:r>
          </a:p>
          <a:p>
            <a:endParaRPr lang="en-GB" dirty="0"/>
          </a:p>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2</a:t>
            </a:fld>
            <a:endParaRPr lang="en-GB"/>
          </a:p>
        </p:txBody>
      </p:sp>
    </p:spTree>
    <p:extLst>
      <p:ext uri="{BB962C8B-B14F-4D97-AF65-F5344CB8AC3E}">
        <p14:creationId xmlns:p14="http://schemas.microsoft.com/office/powerpoint/2010/main" val="22547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Authenticating yourself to your own device is all about how you determine how you want prove to your device you are you say you are! Just getting that concept across is the key to this section, as there are a lot of options, esp if you want to balance privacy against ease of use. That is often a very personal choice.</a:t>
            </a:r>
          </a:p>
        </p:txBody>
      </p:sp>
      <p:sp>
        <p:nvSpPr>
          <p:cNvPr id="4" name="Slide Number Placeholder 3"/>
          <p:cNvSpPr>
            <a:spLocks noGrp="1"/>
          </p:cNvSpPr>
          <p:nvPr>
            <p:ph type="sldNum" sz="quarter" idx="5"/>
          </p:nvPr>
        </p:nvSpPr>
        <p:spPr/>
        <p:txBody>
          <a:bodyPr/>
          <a:lstStyle/>
          <a:p>
            <a:fld id="{F35BC5B4-3819-40F4-9EED-3E1A42450B6C}" type="slidenum">
              <a:rPr lang="en-GB" smtClean="0"/>
              <a:t>3</a:t>
            </a:fld>
            <a:endParaRPr lang="en-GB"/>
          </a:p>
        </p:txBody>
      </p:sp>
    </p:spTree>
    <p:extLst>
      <p:ext uri="{BB962C8B-B14F-4D97-AF65-F5344CB8AC3E}">
        <p14:creationId xmlns:p14="http://schemas.microsoft.com/office/powerpoint/2010/main" val="223683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4</a:t>
            </a:fld>
            <a:endParaRPr lang="en-GB"/>
          </a:p>
        </p:txBody>
      </p:sp>
    </p:spTree>
    <p:extLst>
      <p:ext uri="{BB962C8B-B14F-4D97-AF65-F5344CB8AC3E}">
        <p14:creationId xmlns:p14="http://schemas.microsoft.com/office/powerpoint/2010/main" val="352804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where the students look at the potential impact if someone had free access to their phone.</a:t>
            </a:r>
          </a:p>
          <a:p>
            <a:endParaRPr lang="en-GB" dirty="0"/>
          </a:p>
          <a:p>
            <a:r>
              <a:rPr lang="en-GB" dirty="0"/>
              <a:t>This isn’t really about all the different ways the student’s can lock a phone/device, its that they see the importance that they make it difficult for people who may not play nicely if they did “find their phone” and manage to gain access to accounts and settings.</a:t>
            </a:r>
          </a:p>
          <a:p>
            <a:endParaRPr lang="en-GB" dirty="0"/>
          </a:p>
          <a:p>
            <a:r>
              <a:rPr lang="en-GB" dirty="0"/>
              <a:t>The analogy is leaving the front door unlocked – if you were going out/away, would you lock the house door or leave it open? The same is true of the phone, just make it hard for those with bad intent to gain access – and have other defences too, but we’ll get onto those later in the story.</a:t>
            </a:r>
          </a:p>
          <a:p>
            <a:endParaRPr lang="en-GB" dirty="0"/>
          </a:p>
          <a:p>
            <a:r>
              <a:rPr lang="en-GB" dirty="0"/>
              <a:t>Passwords resets are a big thing for the students to consider. They are often done via email, so anyone with access to that account has a lot of mischief opportunities. </a:t>
            </a:r>
          </a:p>
          <a:p>
            <a:endParaRPr lang="en-GB" dirty="0"/>
          </a:p>
          <a:p>
            <a:r>
              <a:rPr lang="en-GB" dirty="0"/>
              <a:t>Or reputational damage if naughty people posted bad stuff on their social media channels. Hard to prove it wasn’t you etc. Kids do care about their online personas, so this could be a great chance to engage on something they so care about.</a:t>
            </a:r>
          </a:p>
        </p:txBody>
      </p:sp>
      <p:sp>
        <p:nvSpPr>
          <p:cNvPr id="4" name="Slide Number Placeholder 3"/>
          <p:cNvSpPr>
            <a:spLocks noGrp="1"/>
          </p:cNvSpPr>
          <p:nvPr>
            <p:ph type="sldNum" sz="quarter" idx="5"/>
          </p:nvPr>
        </p:nvSpPr>
        <p:spPr/>
        <p:txBody>
          <a:bodyPr/>
          <a:lstStyle/>
          <a:p>
            <a:fld id="{F35BC5B4-3819-40F4-9EED-3E1A42450B6C}" type="slidenum">
              <a:rPr lang="en-GB" smtClean="0"/>
              <a:t>5</a:t>
            </a:fld>
            <a:endParaRPr lang="en-GB"/>
          </a:p>
        </p:txBody>
      </p:sp>
    </p:spTree>
    <p:extLst>
      <p:ext uri="{BB962C8B-B14F-4D97-AF65-F5344CB8AC3E}">
        <p14:creationId xmlns:p14="http://schemas.microsoft.com/office/powerpoint/2010/main" val="135574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make it hard for people to access devices and the data and personal stuff we want to remain private. Digital IDs need protecting, as they become increasingly central to way of life.</a:t>
            </a:r>
          </a:p>
          <a:p>
            <a:endParaRPr lang="en-GB" dirty="0"/>
          </a:p>
          <a:p>
            <a:r>
              <a:rPr lang="en-GB" dirty="0"/>
              <a:t>If someone gained access to the Alex device, they could soon follow the digital clues to the physical identity.</a:t>
            </a:r>
          </a:p>
        </p:txBody>
      </p:sp>
      <p:sp>
        <p:nvSpPr>
          <p:cNvPr id="4" name="Slide Number Placeholder 3"/>
          <p:cNvSpPr>
            <a:spLocks noGrp="1"/>
          </p:cNvSpPr>
          <p:nvPr>
            <p:ph type="sldNum" sz="quarter" idx="5"/>
          </p:nvPr>
        </p:nvSpPr>
        <p:spPr/>
        <p:txBody>
          <a:bodyPr/>
          <a:lstStyle/>
          <a:p>
            <a:fld id="{F35BC5B4-3819-40F4-9EED-3E1A42450B6C}" type="slidenum">
              <a:rPr lang="en-GB" smtClean="0"/>
              <a:t>6</a:t>
            </a:fld>
            <a:endParaRPr lang="en-GB"/>
          </a:p>
        </p:txBody>
      </p:sp>
    </p:spTree>
    <p:extLst>
      <p:ext uri="{BB962C8B-B14F-4D97-AF65-F5344CB8AC3E}">
        <p14:creationId xmlns:p14="http://schemas.microsoft.com/office/powerpoint/2010/main" val="285167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the students will know a little about </a:t>
            </a:r>
          </a:p>
          <a:p>
            <a:endParaRPr lang="en-GB" dirty="0"/>
          </a:p>
          <a:p>
            <a:r>
              <a:rPr lang="en-GB" dirty="0"/>
              <a:t>PIN Keylocks</a:t>
            </a:r>
          </a:p>
          <a:p>
            <a:endParaRPr lang="en-GB" dirty="0"/>
          </a:p>
          <a:p>
            <a:r>
              <a:rPr lang="en-GB" dirty="0"/>
              <a:t>Facial recognition/Fingerprints/Iris scanner – Biometrics</a:t>
            </a:r>
          </a:p>
          <a:p>
            <a:endParaRPr lang="en-GB" dirty="0"/>
          </a:p>
          <a:p>
            <a:r>
              <a:rPr lang="en-GB" dirty="0"/>
              <a:t>Swipe Patterns</a:t>
            </a:r>
          </a:p>
          <a:p>
            <a:endParaRPr lang="en-GB" dirty="0"/>
          </a:p>
          <a:p>
            <a:r>
              <a:rPr lang="en-GB"/>
              <a:t>Passwords/codes</a:t>
            </a:r>
            <a:endParaRPr lang="en-GB" dirty="0"/>
          </a:p>
          <a:p>
            <a:endParaRPr lang="en-GB" dirty="0"/>
          </a:p>
          <a:p>
            <a:endParaRPr lang="en-GB" dirty="0"/>
          </a:p>
          <a:p>
            <a:r>
              <a:rPr lang="en-GB" dirty="0"/>
              <a:t>In their own research time, they can look at what other people think are the best ways to lock a device. They may find how these can be bypassed too.</a:t>
            </a:r>
          </a:p>
          <a:p>
            <a:endParaRPr lang="en-GB" dirty="0"/>
          </a:p>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7</a:t>
            </a:fld>
            <a:endParaRPr lang="en-GB"/>
          </a:p>
        </p:txBody>
      </p:sp>
    </p:spTree>
    <p:extLst>
      <p:ext uri="{BB962C8B-B14F-4D97-AF65-F5344CB8AC3E}">
        <p14:creationId xmlns:p14="http://schemas.microsoft.com/office/powerpoint/2010/main" val="34971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39518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6027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47433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47073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6842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4261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70858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2644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35877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363066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9107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0550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4947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F87C92-857C-4D98-A258-C2E4B97B7156}"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504811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F87C92-857C-4D98-A258-C2E4B97B7156}"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1534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87C92-857C-4D98-A258-C2E4B97B7156}"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877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344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9724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11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FF87C92-857C-4D98-A258-C2E4B97B7156}" type="datetimeFigureOut">
              <a:rPr lang="en-GB" smtClean="0"/>
              <a:t>28/03/2023</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B1490A4-AF2E-4471-B2AF-AB414F285C13}" type="slidenum">
              <a:rPr lang="en-GB" smtClean="0"/>
              <a:t>‹#›</a:t>
            </a:fld>
            <a:endParaRPr lang="en-GB"/>
          </a:p>
        </p:txBody>
      </p:sp>
    </p:spTree>
    <p:extLst>
      <p:ext uri="{BB962C8B-B14F-4D97-AF65-F5344CB8AC3E}">
        <p14:creationId xmlns:p14="http://schemas.microsoft.com/office/powerpoint/2010/main" val="35864314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12649"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612649" y="3646043"/>
            <a:ext cx="72004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A 6 part story for year 7 investigators</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spTree>
    <p:extLst>
      <p:ext uri="{BB962C8B-B14F-4D97-AF65-F5344CB8AC3E}">
        <p14:creationId xmlns:p14="http://schemas.microsoft.com/office/powerpoint/2010/main" val="152523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307C-D4EC-8E9D-5DD3-1BD6E92738DF}"/>
              </a:ext>
            </a:extLst>
          </p:cNvPr>
          <p:cNvSpPr>
            <a:spLocks noGrp="1"/>
          </p:cNvSpPr>
          <p:nvPr>
            <p:ph type="title"/>
          </p:nvPr>
        </p:nvSpPr>
        <p:spPr>
          <a:xfrm>
            <a:off x="328612" y="652462"/>
            <a:ext cx="9905998" cy="1905000"/>
          </a:xfrm>
        </p:spPr>
        <p:txBody>
          <a:bodyPr>
            <a:normAutofit/>
          </a:bodyPr>
          <a:lstStyle/>
          <a:p>
            <a:r>
              <a:rPr lang="en-GB" sz="3600" b="1" dirty="0"/>
              <a:t>Session 1’s </a:t>
            </a:r>
            <a:r>
              <a:rPr lang="en-GB" sz="3600" b="1" dirty="0">
                <a:solidFill>
                  <a:srgbClr val="00B0F0"/>
                </a:solidFill>
              </a:rPr>
              <a:t>Group discussion</a:t>
            </a:r>
          </a:p>
        </p:txBody>
      </p:sp>
      <p:sp>
        <p:nvSpPr>
          <p:cNvPr id="3" name="Content Placeholder 2">
            <a:extLst>
              <a:ext uri="{FF2B5EF4-FFF2-40B4-BE49-F238E27FC236}">
                <a16:creationId xmlns:a16="http://schemas.microsoft.com/office/drawing/2014/main" id="{6D8E68E2-3E78-1022-C2B9-960B3DB57FE5}"/>
              </a:ext>
            </a:extLst>
          </p:cNvPr>
          <p:cNvSpPr>
            <a:spLocks noGrp="1"/>
          </p:cNvSpPr>
          <p:nvPr>
            <p:ph idx="1"/>
          </p:nvPr>
        </p:nvSpPr>
        <p:spPr>
          <a:xfrm>
            <a:off x="328612" y="2100263"/>
            <a:ext cx="11572875" cy="4400550"/>
          </a:xfrm>
        </p:spPr>
        <p:txBody>
          <a:bodyPr>
            <a:normAutofit/>
          </a:bodyPr>
          <a:lstStyle/>
          <a:p>
            <a:r>
              <a:rPr lang="en-GB" sz="4000" b="1" cap="none" dirty="0"/>
              <a:t>What are you going to advise Alex to do when connecting to the internet, or out in public, if keeping safe from snoopers is his main worry?</a:t>
            </a:r>
          </a:p>
        </p:txBody>
      </p:sp>
      <p:pic>
        <p:nvPicPr>
          <p:cNvPr id="4" name="Picture 3" descr="Graphical user interface&#10;&#10;Description automatically generated">
            <a:extLst>
              <a:ext uri="{FF2B5EF4-FFF2-40B4-BE49-F238E27FC236}">
                <a16:creationId xmlns:a16="http://schemas.microsoft.com/office/drawing/2014/main" id="{8F706C1C-0A89-E665-B026-4233D8B61B4B}"/>
              </a:ext>
            </a:extLst>
          </p:cNvPr>
          <p:cNvPicPr>
            <a:picLocks noChangeAspect="1"/>
          </p:cNvPicPr>
          <p:nvPr/>
        </p:nvPicPr>
        <p:blipFill rotWithShape="1">
          <a:blip r:embed="rId3">
            <a:extLst>
              <a:ext uri="{28A0092B-C50C-407E-A947-70E740481C1C}">
                <a14:useLocalDpi xmlns:a14="http://schemas.microsoft.com/office/drawing/2010/main" val="0"/>
              </a:ext>
            </a:extLst>
          </a:blip>
          <a:srcRect t="10742" r="35915" b="75661"/>
          <a:stretch/>
        </p:blipFill>
        <p:spPr>
          <a:xfrm>
            <a:off x="5634520" y="258746"/>
            <a:ext cx="6266967" cy="745078"/>
          </a:xfrm>
          <a:prstGeom prst="rect">
            <a:avLst/>
          </a:prstGeom>
          <a:ln w="57150">
            <a:solidFill>
              <a:schemeClr val="tx1"/>
            </a:solidFill>
          </a:ln>
        </p:spPr>
      </p:pic>
    </p:spTree>
    <p:extLst>
      <p:ext uri="{BB962C8B-B14F-4D97-AF65-F5344CB8AC3E}">
        <p14:creationId xmlns:p14="http://schemas.microsoft.com/office/powerpoint/2010/main" val="129857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12649"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612649" y="3646043"/>
            <a:ext cx="72004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Mission 2</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grpSp>
        <p:nvGrpSpPr>
          <p:cNvPr id="14" name="Group 13">
            <a:extLst>
              <a:ext uri="{FF2B5EF4-FFF2-40B4-BE49-F238E27FC236}">
                <a16:creationId xmlns:a16="http://schemas.microsoft.com/office/drawing/2014/main" id="{17F081DC-FEA1-E181-DBF2-93C2F537EC27}"/>
              </a:ext>
            </a:extLst>
          </p:cNvPr>
          <p:cNvGrpSpPr/>
          <p:nvPr/>
        </p:nvGrpSpPr>
        <p:grpSpPr>
          <a:xfrm>
            <a:off x="351905" y="4967411"/>
            <a:ext cx="11488189" cy="1303176"/>
            <a:chOff x="0" y="4569711"/>
            <a:chExt cx="12192000" cy="1597875"/>
          </a:xfrm>
        </p:grpSpPr>
        <p:pic>
          <p:nvPicPr>
            <p:cNvPr id="10" name="Picture 9" descr="Graphical user interface&#10;&#10;Description automatically generated">
              <a:extLst>
                <a:ext uri="{FF2B5EF4-FFF2-40B4-BE49-F238E27FC236}">
                  <a16:creationId xmlns:a16="http://schemas.microsoft.com/office/drawing/2014/main" id="{90219E25-43A9-9206-C465-6BC25C6CF52B}"/>
                </a:ext>
              </a:extLst>
            </p:cNvPr>
            <p:cNvPicPr>
              <a:picLocks noChangeAspect="1"/>
            </p:cNvPicPr>
            <p:nvPr/>
          </p:nvPicPr>
          <p:blipFill rotWithShape="1">
            <a:blip r:embed="rId4">
              <a:extLst>
                <a:ext uri="{28A0092B-C50C-407E-A947-70E740481C1C}">
                  <a14:useLocalDpi xmlns:a14="http://schemas.microsoft.com/office/drawing/2010/main" val="0"/>
                </a:ext>
              </a:extLst>
            </a:blip>
            <a:srcRect l="16890" t="25137" r="25871" b="61346"/>
            <a:stretch/>
          </p:blipFill>
          <p:spPr>
            <a:xfrm>
              <a:off x="52369" y="4569711"/>
              <a:ext cx="12075622" cy="1597874"/>
            </a:xfrm>
            <a:prstGeom prst="rect">
              <a:avLst/>
            </a:prstGeom>
            <a:solidFill>
              <a:srgbClr val="002060"/>
            </a:solidFill>
            <a:ln>
              <a:noFill/>
            </a:ln>
          </p:spPr>
        </p:pic>
        <p:sp>
          <p:nvSpPr>
            <p:cNvPr id="13" name="Rectangle 12">
              <a:extLst>
                <a:ext uri="{FF2B5EF4-FFF2-40B4-BE49-F238E27FC236}">
                  <a16:creationId xmlns:a16="http://schemas.microsoft.com/office/drawing/2014/main" id="{864DC766-9D09-078A-9079-EA6BB3B3964D}"/>
                </a:ext>
              </a:extLst>
            </p:cNvPr>
            <p:cNvSpPr/>
            <p:nvPr/>
          </p:nvSpPr>
          <p:spPr>
            <a:xfrm>
              <a:off x="0" y="4569712"/>
              <a:ext cx="12192000" cy="15978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1126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098" name="Picture 2" descr="Icon&#10;&#10;Description automatically generated">
            <a:extLst>
              <a:ext uri="{FF2B5EF4-FFF2-40B4-BE49-F238E27FC236}">
                <a16:creationId xmlns:a16="http://schemas.microsoft.com/office/drawing/2014/main" id="{962F3CA4-EA6F-FB16-EA8F-97BBAAED09A4}"/>
              </a:ext>
            </a:extLst>
          </p:cNvPr>
          <p:cNvPicPr>
            <a:picLocks noChangeAspect="1" noChangeArrowheads="1"/>
          </p:cNvPicPr>
          <p:nvPr/>
        </p:nvPicPr>
        <p:blipFill rotWithShape="1">
          <a:blip r:embed="rId4">
            <a:alphaModFix amt="15000"/>
            <a:extLst>
              <a:ext uri="{28A0092B-C50C-407E-A947-70E740481C1C}">
                <a14:useLocalDpi xmlns:a14="http://schemas.microsoft.com/office/drawing/2010/main" val="0"/>
              </a:ext>
            </a:extLst>
          </a:blip>
          <a:srcRect t="33756" b="9994"/>
          <a:stretch/>
        </p:blipFill>
        <p:spPr bwMode="auto">
          <a:xfrm>
            <a:off x="92075" y="8096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126970-E480-9F31-34E3-75EE480F0767}"/>
              </a:ext>
            </a:extLst>
          </p:cNvPr>
          <p:cNvSpPr>
            <a:spLocks noGrp="1"/>
          </p:cNvSpPr>
          <p:nvPr>
            <p:ph type="title"/>
          </p:nvPr>
        </p:nvSpPr>
        <p:spPr>
          <a:xfrm>
            <a:off x="520700" y="624028"/>
            <a:ext cx="9905998" cy="1905000"/>
          </a:xfrm>
        </p:spPr>
        <p:txBody>
          <a:bodyPr>
            <a:normAutofit/>
          </a:bodyPr>
          <a:lstStyle/>
          <a:p>
            <a:r>
              <a:rPr lang="en-GB" sz="4000" b="1" dirty="0">
                <a:solidFill>
                  <a:srgbClr val="92D050"/>
                </a:solidFill>
              </a:rPr>
              <a:t>Alex </a:t>
            </a:r>
            <a:r>
              <a:rPr lang="en-GB" b="1" dirty="0">
                <a:solidFill>
                  <a:schemeClr val="tx1"/>
                </a:solidFill>
              </a:rPr>
              <a:t>continues to set up the phone</a:t>
            </a:r>
            <a:endParaRPr lang="en-GB" sz="3600" b="1" dirty="0">
              <a:solidFill>
                <a:schemeClr val="tx1"/>
              </a:solidFill>
            </a:endParaRPr>
          </a:p>
        </p:txBody>
      </p:sp>
      <p:sp>
        <p:nvSpPr>
          <p:cNvPr id="3" name="Content Placeholder 2">
            <a:extLst>
              <a:ext uri="{FF2B5EF4-FFF2-40B4-BE49-F238E27FC236}">
                <a16:creationId xmlns:a16="http://schemas.microsoft.com/office/drawing/2014/main" id="{C4329736-974F-B375-D435-65BA4F2CCC2E}"/>
              </a:ext>
            </a:extLst>
          </p:cNvPr>
          <p:cNvSpPr>
            <a:spLocks noGrp="1"/>
          </p:cNvSpPr>
          <p:nvPr>
            <p:ph idx="1"/>
          </p:nvPr>
        </p:nvSpPr>
        <p:spPr>
          <a:xfrm>
            <a:off x="520700" y="1985963"/>
            <a:ext cx="10744200" cy="4729162"/>
          </a:xfrm>
        </p:spPr>
        <p:txBody>
          <a:bodyPr>
            <a:normAutofit/>
          </a:bodyPr>
          <a:lstStyle/>
          <a:p>
            <a:r>
              <a:rPr lang="en-GB" sz="3200" b="1" cap="none" dirty="0">
                <a:solidFill>
                  <a:schemeClr val="tx1"/>
                </a:solidFill>
              </a:rPr>
              <a:t>After session 1, </a:t>
            </a:r>
            <a:r>
              <a:rPr lang="en-GB" sz="3200" b="1" cap="none" dirty="0">
                <a:solidFill>
                  <a:srgbClr val="92D050"/>
                </a:solidFill>
              </a:rPr>
              <a:t>Alex’s </a:t>
            </a:r>
            <a:r>
              <a:rPr lang="en-GB" sz="3200" b="1" cap="none" dirty="0">
                <a:solidFill>
                  <a:schemeClr val="tx1"/>
                </a:solidFill>
              </a:rPr>
              <a:t>phone is now connected to the internet, following your advice</a:t>
            </a:r>
          </a:p>
          <a:p>
            <a:endParaRPr lang="en-GB" sz="3200" b="1" cap="none" dirty="0">
              <a:solidFill>
                <a:schemeClr val="tx1"/>
              </a:solidFill>
            </a:endParaRPr>
          </a:p>
          <a:p>
            <a:r>
              <a:rPr lang="en-GB" sz="3200" b="1" cap="none" dirty="0">
                <a:solidFill>
                  <a:schemeClr val="tx1"/>
                </a:solidFill>
              </a:rPr>
              <a:t>Now we need to look at the options around locking the device from anyone who may get their hands on it.</a:t>
            </a:r>
            <a:endParaRPr lang="en-GB" sz="2400" b="1" cap="none" dirty="0">
              <a:solidFill>
                <a:schemeClr val="tx1"/>
              </a:solidFill>
            </a:endParaRPr>
          </a:p>
        </p:txBody>
      </p:sp>
      <p:pic>
        <p:nvPicPr>
          <p:cNvPr id="4" name="Picture 3">
            <a:extLst>
              <a:ext uri="{FF2B5EF4-FFF2-40B4-BE49-F238E27FC236}">
                <a16:creationId xmlns:a16="http://schemas.microsoft.com/office/drawing/2014/main" id="{0BAA8413-5FBC-8A80-EE31-8A36CC43DD01}"/>
              </a:ext>
            </a:extLst>
          </p:cNvPr>
          <p:cNvPicPr>
            <a:picLocks noChangeAspect="1"/>
          </p:cNvPicPr>
          <p:nvPr/>
        </p:nvPicPr>
        <p:blipFill>
          <a:blip r:embed="rId5"/>
          <a:stretch>
            <a:fillRect/>
          </a:stretch>
        </p:blipFill>
        <p:spPr>
          <a:xfrm>
            <a:off x="10255511" y="-105947"/>
            <a:ext cx="1682475" cy="1682475"/>
          </a:xfrm>
          <a:prstGeom prst="rect">
            <a:avLst/>
          </a:prstGeom>
        </p:spPr>
      </p:pic>
    </p:spTree>
    <p:extLst>
      <p:ext uri="{BB962C8B-B14F-4D97-AF65-F5344CB8AC3E}">
        <p14:creationId xmlns:p14="http://schemas.microsoft.com/office/powerpoint/2010/main" val="429349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4707-163E-8814-CBFE-750BEF02224A}"/>
              </a:ext>
            </a:extLst>
          </p:cNvPr>
          <p:cNvSpPr>
            <a:spLocks noGrp="1"/>
          </p:cNvSpPr>
          <p:nvPr>
            <p:ph type="title"/>
          </p:nvPr>
        </p:nvSpPr>
        <p:spPr>
          <a:xfrm>
            <a:off x="369888" y="-142875"/>
            <a:ext cx="9905998" cy="1905000"/>
          </a:xfrm>
        </p:spPr>
        <p:txBody>
          <a:bodyPr/>
          <a:lstStyle/>
          <a:p>
            <a:r>
              <a:rPr lang="en-GB" b="1" dirty="0"/>
              <a:t>What would </a:t>
            </a:r>
            <a:r>
              <a:rPr lang="en-GB" sz="4000" b="1" dirty="0">
                <a:solidFill>
                  <a:srgbClr val="92D050"/>
                </a:solidFill>
              </a:rPr>
              <a:t>Alex</a:t>
            </a:r>
            <a:r>
              <a:rPr lang="en-GB" b="1" dirty="0"/>
              <a:t> need to think about?</a:t>
            </a:r>
          </a:p>
        </p:txBody>
      </p:sp>
      <p:sp>
        <p:nvSpPr>
          <p:cNvPr id="3" name="Content Placeholder 2">
            <a:extLst>
              <a:ext uri="{FF2B5EF4-FFF2-40B4-BE49-F238E27FC236}">
                <a16:creationId xmlns:a16="http://schemas.microsoft.com/office/drawing/2014/main" id="{333A8D50-B83D-919B-C3C0-8E0F2118BCCA}"/>
              </a:ext>
            </a:extLst>
          </p:cNvPr>
          <p:cNvSpPr>
            <a:spLocks noGrp="1"/>
          </p:cNvSpPr>
          <p:nvPr>
            <p:ph idx="1"/>
          </p:nvPr>
        </p:nvSpPr>
        <p:spPr>
          <a:xfrm>
            <a:off x="369887" y="1614488"/>
            <a:ext cx="11202987" cy="4972050"/>
          </a:xfrm>
        </p:spPr>
        <p:txBody>
          <a:bodyPr>
            <a:normAutofit fontScale="92500" lnSpcReduction="20000"/>
          </a:bodyPr>
          <a:lstStyle/>
          <a:p>
            <a:r>
              <a:rPr lang="en-GB" sz="2800" b="1" cap="none" dirty="0"/>
              <a:t>Who is </a:t>
            </a:r>
            <a:r>
              <a:rPr lang="en-GB" sz="2800" b="1" cap="none" dirty="0">
                <a:solidFill>
                  <a:srgbClr val="92D050"/>
                </a:solidFill>
              </a:rPr>
              <a:t>Alex</a:t>
            </a:r>
            <a:r>
              <a:rPr lang="en-GB" sz="2800" b="1" cap="none" dirty="0"/>
              <a:t> most likely to want to keep out?</a:t>
            </a:r>
          </a:p>
          <a:p>
            <a:endParaRPr lang="en-GB" sz="2800" b="1" cap="none" dirty="0"/>
          </a:p>
          <a:p>
            <a:r>
              <a:rPr lang="en-GB" sz="2800" b="1" cap="none" dirty="0"/>
              <a:t>What could happen if someone had free access to an unlocked phone?</a:t>
            </a:r>
          </a:p>
          <a:p>
            <a:endParaRPr lang="en-GB" sz="2800" b="1" cap="none" dirty="0"/>
          </a:p>
          <a:p>
            <a:r>
              <a:rPr lang="en-GB" sz="2800" b="1" cap="none" dirty="0"/>
              <a:t>If someone had someone else’s phone, could they pretend to be them on that phone?</a:t>
            </a:r>
          </a:p>
          <a:p>
            <a:endParaRPr lang="en-GB" sz="2800" b="1" cap="none" dirty="0"/>
          </a:p>
          <a:p>
            <a:r>
              <a:rPr lang="en-GB" sz="2800" b="1" cap="none" dirty="0"/>
              <a:t>Could they lock access to accounts?</a:t>
            </a:r>
          </a:p>
          <a:p>
            <a:endParaRPr lang="en-GB" sz="2800" b="1" cap="none" dirty="0"/>
          </a:p>
          <a:p>
            <a:r>
              <a:rPr lang="en-GB" sz="2800" b="1" cap="none" dirty="0"/>
              <a:t>Could they see any stored passwords?</a:t>
            </a:r>
          </a:p>
        </p:txBody>
      </p:sp>
    </p:spTree>
    <p:extLst>
      <p:ext uri="{BB962C8B-B14F-4D97-AF65-F5344CB8AC3E}">
        <p14:creationId xmlns:p14="http://schemas.microsoft.com/office/powerpoint/2010/main" val="205396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7D713-98E5-2366-DA4E-0FBD90E9C232}"/>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4C28F3F-FB49-F2A2-E71C-A4387F12973C}"/>
              </a:ext>
            </a:extLst>
          </p:cNvPr>
          <p:cNvSpPr>
            <a:spLocks noGrp="1"/>
          </p:cNvSpPr>
          <p:nvPr>
            <p:ph type="title"/>
          </p:nvPr>
        </p:nvSpPr>
        <p:spPr>
          <a:xfrm>
            <a:off x="603527" y="105947"/>
            <a:ext cx="9905998" cy="1576528"/>
          </a:xfrm>
        </p:spPr>
        <p:txBody>
          <a:bodyPr/>
          <a:lstStyle/>
          <a:p>
            <a:r>
              <a:rPr lang="en-GB" b="1" cap="none" dirty="0">
                <a:solidFill>
                  <a:schemeClr val="tx1"/>
                </a:solidFill>
                <a:latin typeface="+mn-lt"/>
              </a:rPr>
              <a:t> </a:t>
            </a:r>
            <a:r>
              <a:rPr lang="en-GB" sz="4000" b="1" cap="none" dirty="0">
                <a:solidFill>
                  <a:srgbClr val="00B0F0"/>
                </a:solidFill>
                <a:latin typeface="+mn-lt"/>
              </a:rPr>
              <a:t>Your Second Mission!</a:t>
            </a:r>
            <a:endParaRPr lang="en-GB" b="1" cap="none" dirty="0">
              <a:solidFill>
                <a:srgbClr val="00B0F0"/>
              </a:solidFill>
              <a:latin typeface="+mn-lt"/>
            </a:endParaRPr>
          </a:p>
        </p:txBody>
      </p:sp>
      <p:sp>
        <p:nvSpPr>
          <p:cNvPr id="3" name="Content Placeholder 2">
            <a:extLst>
              <a:ext uri="{FF2B5EF4-FFF2-40B4-BE49-F238E27FC236}">
                <a16:creationId xmlns:a16="http://schemas.microsoft.com/office/drawing/2014/main" id="{2BC9154B-16CD-305B-C4EE-156F31FEDA28}"/>
              </a:ext>
            </a:extLst>
          </p:cNvPr>
          <p:cNvSpPr>
            <a:spLocks noGrp="1"/>
          </p:cNvSpPr>
          <p:nvPr>
            <p:ph idx="1"/>
          </p:nvPr>
        </p:nvSpPr>
        <p:spPr>
          <a:xfrm>
            <a:off x="603527" y="1643257"/>
            <a:ext cx="9905998" cy="4709972"/>
          </a:xfrm>
        </p:spPr>
        <p:txBody>
          <a:bodyPr anchor="t">
            <a:noAutofit/>
          </a:bodyPr>
          <a:lstStyle/>
          <a:p>
            <a:pPr marL="0" indent="0">
              <a:buNone/>
            </a:pPr>
            <a:r>
              <a:rPr lang="en-GB" sz="3200" b="1" cap="none" dirty="0">
                <a:solidFill>
                  <a:srgbClr val="92D050"/>
                </a:solidFill>
              </a:rPr>
              <a:t>Alex</a:t>
            </a:r>
            <a:r>
              <a:rPr lang="en-GB" sz="2400" b="1" cap="none" dirty="0">
                <a:solidFill>
                  <a:schemeClr val="tx1"/>
                </a:solidFill>
              </a:rPr>
              <a:t> needs to know what the best options are</a:t>
            </a:r>
          </a:p>
          <a:p>
            <a:endParaRPr lang="en-GB" sz="2400" b="1" cap="none" dirty="0">
              <a:solidFill>
                <a:schemeClr val="tx1"/>
              </a:solidFill>
            </a:endParaRPr>
          </a:p>
          <a:p>
            <a:r>
              <a:rPr lang="en-GB" sz="2400" b="1" cap="none" dirty="0">
                <a:solidFill>
                  <a:schemeClr val="tx1"/>
                </a:solidFill>
              </a:rPr>
              <a:t>To prove to the phone that Alex is Alex digitally to gain access.</a:t>
            </a:r>
          </a:p>
          <a:p>
            <a:r>
              <a:rPr lang="en-GB" sz="2400" b="1" cap="none" dirty="0">
                <a:solidFill>
                  <a:schemeClr val="tx1"/>
                </a:solidFill>
              </a:rPr>
              <a:t>To make it difficult for others to digitally impersonate Alex or access things that are private</a:t>
            </a:r>
          </a:p>
          <a:p>
            <a:endParaRPr lang="en-GB" sz="2400" b="1" cap="none" dirty="0">
              <a:solidFill>
                <a:schemeClr val="tx1"/>
              </a:solidFill>
            </a:endParaRPr>
          </a:p>
          <a:p>
            <a:pPr marL="0" indent="0">
              <a:buNone/>
            </a:pPr>
            <a:r>
              <a:rPr lang="en-GB" sz="2400" b="1" cap="none" dirty="0">
                <a:solidFill>
                  <a:schemeClr val="tx1"/>
                </a:solidFill>
              </a:rPr>
              <a:t>Your Mission is to research the risks of each option, as well as any other opportunities that may be of help in keeping </a:t>
            </a:r>
            <a:r>
              <a:rPr lang="en-GB" sz="2400" b="1" cap="none" dirty="0">
                <a:solidFill>
                  <a:srgbClr val="92D050"/>
                </a:solidFill>
              </a:rPr>
              <a:t>Alex</a:t>
            </a:r>
            <a:r>
              <a:rPr lang="en-GB" sz="2400" b="1" cap="none" dirty="0">
                <a:solidFill>
                  <a:schemeClr val="tx1"/>
                </a:solidFill>
              </a:rPr>
              <a:t> safe. You will then discuss the best options in the next session.</a:t>
            </a:r>
          </a:p>
          <a:p>
            <a:endParaRPr lang="en-GB" sz="2400" b="1" cap="none" dirty="0">
              <a:solidFill>
                <a:schemeClr val="tx1"/>
              </a:solidFill>
            </a:endParaRPr>
          </a:p>
        </p:txBody>
      </p:sp>
      <p:pic>
        <p:nvPicPr>
          <p:cNvPr id="5" name="Picture 4">
            <a:extLst>
              <a:ext uri="{FF2B5EF4-FFF2-40B4-BE49-F238E27FC236}">
                <a16:creationId xmlns:a16="http://schemas.microsoft.com/office/drawing/2014/main" id="{4CEC9D12-ABED-EE66-FDD7-0839D28FA8B9}"/>
              </a:ext>
            </a:extLst>
          </p:cNvPr>
          <p:cNvPicPr>
            <a:picLocks noChangeAspect="1"/>
          </p:cNvPicPr>
          <p:nvPr/>
        </p:nvPicPr>
        <p:blipFill>
          <a:blip r:embed="rId3"/>
          <a:stretch>
            <a:fillRect/>
          </a:stretch>
        </p:blipFill>
        <p:spPr>
          <a:xfrm>
            <a:off x="10509525" y="-105947"/>
            <a:ext cx="1682475" cy="1682475"/>
          </a:xfrm>
          <a:prstGeom prst="rect">
            <a:avLst/>
          </a:prstGeom>
        </p:spPr>
      </p:pic>
    </p:spTree>
    <p:extLst>
      <p:ext uri="{BB962C8B-B14F-4D97-AF65-F5344CB8AC3E}">
        <p14:creationId xmlns:p14="http://schemas.microsoft.com/office/powerpoint/2010/main" val="191700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7D713-98E5-2366-DA4E-0FBD90E9C232}"/>
              </a:ext>
            </a:extLst>
          </p:cNvPr>
          <p:cNvSpPr/>
          <p:nvPr/>
        </p:nvSpPr>
        <p:spPr>
          <a:xfrm>
            <a:off x="0" y="0"/>
            <a:ext cx="12192000" cy="19682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4C28F3F-FB49-F2A2-E71C-A4387F12973C}"/>
              </a:ext>
            </a:extLst>
          </p:cNvPr>
          <p:cNvSpPr>
            <a:spLocks noGrp="1"/>
          </p:cNvSpPr>
          <p:nvPr>
            <p:ph type="title"/>
          </p:nvPr>
        </p:nvSpPr>
        <p:spPr>
          <a:xfrm>
            <a:off x="703263" y="285750"/>
            <a:ext cx="9905998" cy="1905000"/>
          </a:xfrm>
        </p:spPr>
        <p:txBody>
          <a:bodyPr/>
          <a:lstStyle/>
          <a:p>
            <a:r>
              <a:rPr lang="en-GB" b="1" cap="none" dirty="0">
                <a:solidFill>
                  <a:schemeClr val="tx1"/>
                </a:solidFill>
                <a:latin typeface="+mn-lt"/>
              </a:rPr>
              <a:t>Workbook Activities – Self-study</a:t>
            </a:r>
          </a:p>
        </p:txBody>
      </p:sp>
      <p:sp>
        <p:nvSpPr>
          <p:cNvPr id="3" name="Content Placeholder 2">
            <a:extLst>
              <a:ext uri="{FF2B5EF4-FFF2-40B4-BE49-F238E27FC236}">
                <a16:creationId xmlns:a16="http://schemas.microsoft.com/office/drawing/2014/main" id="{2BC9154B-16CD-305B-C4EE-156F31FEDA28}"/>
              </a:ext>
            </a:extLst>
          </p:cNvPr>
          <p:cNvSpPr>
            <a:spLocks noGrp="1"/>
          </p:cNvSpPr>
          <p:nvPr>
            <p:ph idx="1"/>
          </p:nvPr>
        </p:nvSpPr>
        <p:spPr>
          <a:xfrm>
            <a:off x="703263" y="2253974"/>
            <a:ext cx="10826750" cy="4475439"/>
          </a:xfrm>
        </p:spPr>
        <p:txBody>
          <a:bodyPr>
            <a:normAutofit fontScale="92500" lnSpcReduction="20000"/>
          </a:bodyPr>
          <a:lstStyle/>
          <a:p>
            <a:pPr marL="0" indent="0">
              <a:buNone/>
            </a:pPr>
            <a:r>
              <a:rPr lang="en-GB" sz="2800" b="1" cap="none" dirty="0">
                <a:solidFill>
                  <a:srgbClr val="00B0F0"/>
                </a:solidFill>
              </a:rPr>
              <a:t>Things you may want to research / Google</a:t>
            </a:r>
          </a:p>
          <a:p>
            <a:pPr marL="0" indent="0">
              <a:buNone/>
            </a:pPr>
            <a:endParaRPr lang="en-GB" sz="2800" b="1" cap="none" dirty="0">
              <a:solidFill>
                <a:srgbClr val="00B0F0"/>
              </a:solidFill>
            </a:endParaRPr>
          </a:p>
          <a:p>
            <a:r>
              <a:rPr lang="en-GB" sz="2800" b="1" cap="none" dirty="0">
                <a:solidFill>
                  <a:schemeClr val="tx1"/>
                </a:solidFill>
              </a:rPr>
              <a:t>All the different ways to lock a phone</a:t>
            </a:r>
          </a:p>
          <a:p>
            <a:endParaRPr lang="en-GB" sz="2800" b="1" cap="none" dirty="0">
              <a:solidFill>
                <a:schemeClr val="tx1"/>
              </a:solidFill>
            </a:endParaRPr>
          </a:p>
          <a:p>
            <a:r>
              <a:rPr lang="en-GB" sz="2800" b="1" cap="none" dirty="0">
                <a:solidFill>
                  <a:schemeClr val="tx1"/>
                </a:solidFill>
              </a:rPr>
              <a:t>Strengths and weaknesses of those lock techniques</a:t>
            </a:r>
          </a:p>
          <a:p>
            <a:endParaRPr lang="en-GB" sz="2800" b="1" cap="none" dirty="0">
              <a:solidFill>
                <a:schemeClr val="tx1"/>
              </a:solidFill>
            </a:endParaRPr>
          </a:p>
          <a:p>
            <a:r>
              <a:rPr lang="en-GB" sz="2800" b="1" cap="none" dirty="0">
                <a:solidFill>
                  <a:schemeClr val="tx1"/>
                </a:solidFill>
              </a:rPr>
              <a:t>Using more than one at a time</a:t>
            </a:r>
          </a:p>
          <a:p>
            <a:endParaRPr lang="en-GB" sz="2800" b="1" cap="none" dirty="0">
              <a:solidFill>
                <a:srgbClr val="00B0F0"/>
              </a:solidFill>
            </a:endParaRPr>
          </a:p>
          <a:p>
            <a:pPr marL="0" indent="0">
              <a:buNone/>
            </a:pPr>
            <a:r>
              <a:rPr lang="en-GB" sz="2800" b="1" cap="none" dirty="0">
                <a:solidFill>
                  <a:srgbClr val="00B0F0"/>
                </a:solidFill>
              </a:rPr>
              <a:t>In Session 3, we will discuss your recommendations for </a:t>
            </a:r>
            <a:r>
              <a:rPr lang="en-GB" sz="2800" b="1" cap="none" dirty="0">
                <a:solidFill>
                  <a:srgbClr val="92D050"/>
                </a:solidFill>
              </a:rPr>
              <a:t>Alex</a:t>
            </a:r>
            <a:r>
              <a:rPr lang="en-GB" sz="2800" b="1" cap="none" dirty="0">
                <a:solidFill>
                  <a:srgbClr val="00B0F0"/>
                </a:solidFill>
              </a:rPr>
              <a:t>.</a:t>
            </a:r>
            <a:endParaRPr lang="en-GB" sz="2800" b="1" cap="none" dirty="0">
              <a:solidFill>
                <a:schemeClr val="tx1"/>
              </a:solidFill>
            </a:endParaRPr>
          </a:p>
          <a:p>
            <a:endParaRPr lang="en-GB" sz="2800" b="1" cap="none" dirty="0">
              <a:solidFill>
                <a:schemeClr val="tx1"/>
              </a:solidFill>
            </a:endParaRPr>
          </a:p>
        </p:txBody>
      </p:sp>
      <p:pic>
        <p:nvPicPr>
          <p:cNvPr id="5" name="Picture 4">
            <a:extLst>
              <a:ext uri="{FF2B5EF4-FFF2-40B4-BE49-F238E27FC236}">
                <a16:creationId xmlns:a16="http://schemas.microsoft.com/office/drawing/2014/main" id="{4CEC9D12-ABED-EE66-FDD7-0839D28FA8B9}"/>
              </a:ext>
            </a:extLst>
          </p:cNvPr>
          <p:cNvPicPr>
            <a:picLocks noChangeAspect="1"/>
          </p:cNvPicPr>
          <p:nvPr/>
        </p:nvPicPr>
        <p:blipFill>
          <a:blip r:embed="rId3"/>
          <a:stretch>
            <a:fillRect/>
          </a:stretch>
        </p:blipFill>
        <p:spPr>
          <a:xfrm>
            <a:off x="10509525" y="-105947"/>
            <a:ext cx="1682475" cy="1682475"/>
          </a:xfrm>
          <a:prstGeom prst="rect">
            <a:avLst/>
          </a:prstGeom>
        </p:spPr>
      </p:pic>
    </p:spTree>
    <p:extLst>
      <p:ext uri="{BB962C8B-B14F-4D97-AF65-F5344CB8AC3E}">
        <p14:creationId xmlns:p14="http://schemas.microsoft.com/office/powerpoint/2010/main" val="1135370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F1">
      <a:majorFont>
        <a:latin typeface="Montserrat"/>
        <a:ea typeface=""/>
        <a:cs typeface=""/>
      </a:majorFont>
      <a:minorFont>
        <a:latin typeface="Montserrat"/>
        <a:ea typeface=""/>
        <a:cs typeface=""/>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28678</TotalTime>
  <Words>810</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Montserrat</vt:lpstr>
      <vt:lpstr>Mesh</vt:lpstr>
      <vt:lpstr>CyberBasics    </vt:lpstr>
      <vt:lpstr>Session 1’s Group discussion</vt:lpstr>
      <vt:lpstr>CyberBasics    </vt:lpstr>
      <vt:lpstr>Alex continues to set up the phone</vt:lpstr>
      <vt:lpstr>What would Alex need to think about?</vt:lpstr>
      <vt:lpstr> Your Second Mission!</vt:lpstr>
      <vt:lpstr>Workbook Activities – Self-study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Seba</dc:creator>
  <cp:lastModifiedBy>Patrick B</cp:lastModifiedBy>
  <cp:revision>5</cp:revision>
  <dcterms:created xsi:type="dcterms:W3CDTF">2022-12-21T11:23:42Z</dcterms:created>
  <dcterms:modified xsi:type="dcterms:W3CDTF">2023-03-28T12:29:55Z</dcterms:modified>
</cp:coreProperties>
</file>