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8" r:id="rId3"/>
    <p:sldId id="259" r:id="rId4"/>
    <p:sldId id="274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  <p:sldId id="271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7226" autoAdjust="0"/>
  </p:normalViewPr>
  <p:slideViewPr>
    <p:cSldViewPr snapToGrid="0">
      <p:cViewPr varScale="1">
        <p:scale>
          <a:sx n="64" d="100"/>
          <a:sy n="64" d="100"/>
        </p:scale>
        <p:origin x="9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E2189-EEC9-430B-B648-7FE1EA96DAA1}" type="datetimeFigureOut">
              <a:rPr lang="en-GB" smtClean="0"/>
              <a:t>28/04/2019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04461-6C04-4B34-BBB1-3864A6A080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024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D0C8-8EE3-4855-8DD7-C195D4939508}" type="datetime1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0793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EBC6-BA1B-42DE-80C0-B14F39A24166}" type="datetime1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771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BDF1-FF6D-4F0A-ADE7-0CAE1FE43DE3}" type="datetime1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376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7455-D234-46D2-83EB-4F4D8FD2DC16}" type="datetime1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699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CAE5-5EAE-4C6F-BB86-BC3D37D59CE1}" type="datetime1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720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F7365-C13F-4087-9CF5-DC663D11ADA2}" type="datetime1">
              <a:rPr lang="en-GB" smtClean="0"/>
              <a:t>28/04/2019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590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14CF5-3886-4DF3-8991-733DE32409B9}" type="datetime1">
              <a:rPr lang="en-GB" smtClean="0"/>
              <a:t>28/04/2019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45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6E2D-5088-48E0-988E-A409ABF536B1}" type="datetime1">
              <a:rPr lang="en-GB" smtClean="0"/>
              <a:t>28/04/2019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064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F4A5F-090A-41D0-8136-A943DFD56985}" type="datetime1">
              <a:rPr lang="en-GB" smtClean="0"/>
              <a:t>28/04/2019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529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3927C7C-254B-4C0B-B155-712FF4F61A12}" type="datetime1">
              <a:rPr lang="en-GB" smtClean="0"/>
              <a:t>28/04/2019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349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4B221-3824-489F-A6A2-E6D77D0549AB}" type="datetime1">
              <a:rPr lang="en-GB" smtClean="0"/>
              <a:t>28/04/2019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359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D25ECB3-7010-4656-8A55-7AD0672F7B47}" type="datetime1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334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Using AppShed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Lesson 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24078">
            <a:off x="8004707" y="930812"/>
            <a:ext cx="3658630" cy="139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98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Make a message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7282222" cy="4023360"/>
          </a:xfrm>
        </p:spPr>
        <p:txBody>
          <a:bodyPr/>
          <a:lstStyle/>
          <a:p>
            <a:r>
              <a:rPr lang="en-GB" dirty="0" smtClean="0"/>
              <a:t>Use the </a:t>
            </a:r>
            <a:r>
              <a:rPr lang="en-GB" dirty="0" err="1" smtClean="0"/>
              <a:t>Javascript</a:t>
            </a:r>
            <a:r>
              <a:rPr lang="en-GB" dirty="0" smtClean="0"/>
              <a:t> and Text tabs to make up a message like this: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Save the action, and then test your code. You can simply double click on the Link tab to test.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7366" y="2328051"/>
            <a:ext cx="3197367" cy="1025316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9502" y="2098623"/>
            <a:ext cx="3504334" cy="402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731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Let’s get some info off the screen.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90174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Add an </a:t>
            </a:r>
            <a:r>
              <a:rPr lang="en-GB" i="1" dirty="0" smtClean="0"/>
              <a:t>Input Box</a:t>
            </a:r>
            <a:r>
              <a:rPr lang="en-GB" dirty="0" smtClean="0"/>
              <a:t> to your app, from the Forms area: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Change the Title to be </a:t>
            </a:r>
            <a:r>
              <a:rPr lang="en-GB" i="1" dirty="0" smtClean="0"/>
              <a:t>Enter your name</a:t>
            </a:r>
            <a:endParaRPr lang="en-GB" dirty="0" smtClean="0"/>
          </a:p>
          <a:p>
            <a:r>
              <a:rPr lang="en-GB" dirty="0" smtClean="0"/>
              <a:t>Change the Name to be </a:t>
            </a:r>
            <a:r>
              <a:rPr lang="en-GB" i="1" dirty="0" err="1" smtClean="0"/>
              <a:t>myname</a:t>
            </a:r>
            <a:r>
              <a:rPr lang="en-GB" dirty="0" smtClean="0"/>
              <a:t> </a:t>
            </a:r>
          </a:p>
          <a:p>
            <a:r>
              <a:rPr lang="en-GB" dirty="0" smtClean="0"/>
              <a:t>This will create a variable called </a:t>
            </a:r>
            <a:r>
              <a:rPr lang="en-GB" i="1" dirty="0" err="1" smtClean="0"/>
              <a:t>myname</a:t>
            </a:r>
            <a:r>
              <a:rPr lang="en-GB" dirty="0" smtClean="0"/>
              <a:t>.</a:t>
            </a:r>
          </a:p>
          <a:p>
            <a:r>
              <a:rPr lang="en-GB" dirty="0" smtClean="0"/>
              <a:t>Save the input box. 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0154" y="2576393"/>
            <a:ext cx="4591691" cy="170521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800154" y="2846807"/>
            <a:ext cx="674558" cy="7320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002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 your own…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5164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Add a button below the input box you just added. </a:t>
            </a:r>
          </a:p>
          <a:p>
            <a:r>
              <a:rPr lang="en-GB" dirty="0" smtClean="0"/>
              <a:t>Make the button’s label say ‘Greet me’</a:t>
            </a:r>
          </a:p>
          <a:p>
            <a:r>
              <a:rPr lang="en-GB" dirty="0" smtClean="0"/>
              <a:t>Click on action and select </a:t>
            </a:r>
            <a:r>
              <a:rPr lang="en-GB" dirty="0" err="1" smtClean="0"/>
              <a:t>Blockly</a:t>
            </a:r>
            <a:endParaRPr lang="en-GB" dirty="0" smtClean="0"/>
          </a:p>
          <a:p>
            <a:r>
              <a:rPr lang="en-GB" dirty="0" smtClean="0"/>
              <a:t>Select </a:t>
            </a:r>
            <a:r>
              <a:rPr lang="en-GB" i="1" dirty="0" smtClean="0"/>
              <a:t>alert text </a:t>
            </a:r>
            <a:r>
              <a:rPr lang="en-GB" dirty="0" smtClean="0"/>
              <a:t>from </a:t>
            </a:r>
            <a:r>
              <a:rPr lang="en-GB" dirty="0" err="1" smtClean="0"/>
              <a:t>Javascript</a:t>
            </a:r>
            <a:endParaRPr lang="en-GB" dirty="0" smtClean="0"/>
          </a:p>
          <a:p>
            <a:r>
              <a:rPr lang="en-GB" dirty="0" smtClean="0"/>
              <a:t>Look in App Variables and select the top block to make the following message: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What happens when you test?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229" y="4109467"/>
            <a:ext cx="5098232" cy="149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495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</a:t>
            </a:r>
            <a:endParaRPr lang="en-GB" dirty="0"/>
          </a:p>
        </p:txBody>
      </p:sp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949" y="1896320"/>
            <a:ext cx="3471025" cy="424236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603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Let’s make that look nicer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14051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You may remember how we joined text together in Scratch and </a:t>
            </a:r>
            <a:r>
              <a:rPr lang="en-GB" dirty="0" err="1" smtClean="0"/>
              <a:t>micro:bits</a:t>
            </a:r>
            <a:r>
              <a:rPr lang="en-GB" dirty="0" smtClean="0"/>
              <a:t>. </a:t>
            </a:r>
          </a:p>
          <a:p>
            <a:r>
              <a:rPr lang="en-GB" dirty="0" smtClean="0"/>
              <a:t>In the Text tab of </a:t>
            </a:r>
            <a:r>
              <a:rPr lang="en-GB" dirty="0" err="1" smtClean="0"/>
              <a:t>Blockly</a:t>
            </a:r>
            <a:r>
              <a:rPr lang="en-GB" dirty="0" smtClean="0"/>
              <a:t>, we have can join our </a:t>
            </a:r>
            <a:r>
              <a:rPr lang="en-GB" dirty="0" err="1" smtClean="0"/>
              <a:t>myname</a:t>
            </a:r>
            <a:r>
              <a:rPr lang="en-GB" dirty="0" smtClean="0"/>
              <a:t> variable up to some text like this – try changing your code: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You will need the </a:t>
            </a:r>
            <a:r>
              <a:rPr lang="en-GB" i="1" dirty="0" smtClean="0"/>
              <a:t>create text with</a:t>
            </a:r>
            <a:r>
              <a:rPr lang="en-GB" dirty="0" smtClean="0"/>
              <a:t> to join, and the blank text block for your greeting.</a:t>
            </a:r>
          </a:p>
          <a:p>
            <a:r>
              <a:rPr lang="en-GB" dirty="0" smtClean="0"/>
              <a:t>Test it!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969" y="3080730"/>
            <a:ext cx="5977138" cy="1970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613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</a:t>
            </a:r>
            <a:endParaRPr lang="en-GB" dirty="0"/>
          </a:p>
        </p:txBody>
      </p:sp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3051" y="1850647"/>
            <a:ext cx="3436982" cy="422225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405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Adding a password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90705"/>
            <a:ext cx="10058400" cy="4023360"/>
          </a:xfrm>
        </p:spPr>
        <p:txBody>
          <a:bodyPr/>
          <a:lstStyle/>
          <a:p>
            <a:r>
              <a:rPr lang="en-GB" dirty="0" smtClean="0"/>
              <a:t>Add another text box with Title Password and Name password</a:t>
            </a:r>
          </a:p>
          <a:p>
            <a:r>
              <a:rPr lang="en-GB" dirty="0" smtClean="0"/>
              <a:t>Be sure to click the Password check box toward the bottom of the screen.</a:t>
            </a:r>
          </a:p>
          <a:p>
            <a:r>
              <a:rPr lang="en-GB" dirty="0" smtClean="0"/>
              <a:t>Check that anything typed in comes up as dots.</a:t>
            </a:r>
            <a:endParaRPr lang="en-GB" dirty="0"/>
          </a:p>
          <a:p>
            <a:r>
              <a:rPr lang="en-GB" dirty="0" smtClean="0"/>
              <a:t>Add a new button called </a:t>
            </a:r>
            <a:r>
              <a:rPr lang="en-GB" dirty="0" err="1" smtClean="0"/>
              <a:t>Passcheck</a:t>
            </a:r>
            <a:r>
              <a:rPr lang="en-GB" dirty="0" smtClean="0"/>
              <a:t>, and click on Action. Select </a:t>
            </a:r>
            <a:r>
              <a:rPr lang="en-GB" dirty="0" err="1" smtClean="0"/>
              <a:t>Blockly</a:t>
            </a:r>
            <a:r>
              <a:rPr lang="en-GB" dirty="0" smtClean="0"/>
              <a:t>.</a:t>
            </a:r>
          </a:p>
          <a:p>
            <a:r>
              <a:rPr lang="en-GB" dirty="0" smtClean="0"/>
              <a:t>See if you can create the IF block below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277" y="4601980"/>
            <a:ext cx="7264690" cy="1514007"/>
          </a:xfrm>
          <a:prstGeom prst="rect">
            <a:avLst/>
          </a:prstGeom>
        </p:spPr>
      </p:pic>
      <p:sp>
        <p:nvSpPr>
          <p:cNvPr id="6" name="Line Callout 1 5"/>
          <p:cNvSpPr/>
          <p:nvPr/>
        </p:nvSpPr>
        <p:spPr>
          <a:xfrm rot="10800000" flipV="1">
            <a:off x="1329666" y="4601980"/>
            <a:ext cx="1184223" cy="487180"/>
          </a:xfrm>
          <a:prstGeom prst="borderCallout1">
            <a:avLst>
              <a:gd name="adj1" fmla="val 58333"/>
              <a:gd name="adj2" fmla="val 680"/>
              <a:gd name="adj3" fmla="val 112500"/>
              <a:gd name="adj4" fmla="val -383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LOGIC</a:t>
            </a:r>
            <a:endParaRPr lang="en-GB" dirty="0"/>
          </a:p>
        </p:txBody>
      </p:sp>
      <p:sp>
        <p:nvSpPr>
          <p:cNvPr id="7" name="Line Callout 1 6"/>
          <p:cNvSpPr/>
          <p:nvPr/>
        </p:nvSpPr>
        <p:spPr>
          <a:xfrm rot="10800000" flipV="1">
            <a:off x="6713633" y="3902385"/>
            <a:ext cx="1184223" cy="487180"/>
          </a:xfrm>
          <a:prstGeom prst="borderCallout1">
            <a:avLst>
              <a:gd name="adj1" fmla="val 98333"/>
              <a:gd name="adj2" fmla="val 41186"/>
              <a:gd name="adj3" fmla="val 155577"/>
              <a:gd name="adj4" fmla="val 198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LOGIC</a:t>
            </a:r>
            <a:endParaRPr lang="en-GB" dirty="0"/>
          </a:p>
        </p:txBody>
      </p:sp>
      <p:sp>
        <p:nvSpPr>
          <p:cNvPr id="8" name="Line Callout 1 7"/>
          <p:cNvSpPr/>
          <p:nvPr/>
        </p:nvSpPr>
        <p:spPr>
          <a:xfrm>
            <a:off x="10298242" y="4020948"/>
            <a:ext cx="1184223" cy="456005"/>
          </a:xfrm>
          <a:prstGeom prst="borderCallout1">
            <a:avLst>
              <a:gd name="adj1" fmla="val 51623"/>
              <a:gd name="adj2" fmla="val 528"/>
              <a:gd name="adj3" fmla="val 168384"/>
              <a:gd name="adj4" fmla="val -395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6264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Write it up!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Open </a:t>
            </a:r>
            <a:r>
              <a:rPr lang="en-GB" i="1" dirty="0"/>
              <a:t>My </a:t>
            </a:r>
            <a:r>
              <a:rPr lang="en-GB" i="1" dirty="0" err="1"/>
              <a:t>Appshed</a:t>
            </a:r>
            <a:r>
              <a:rPr lang="en-GB" i="1" dirty="0"/>
              <a:t> Workbook</a:t>
            </a:r>
            <a:r>
              <a:rPr lang="en-GB" dirty="0"/>
              <a:t> from </a:t>
            </a:r>
            <a:r>
              <a:rPr lang="en-GB" dirty="0" smtClean="0"/>
              <a:t>your own area</a:t>
            </a:r>
            <a:r>
              <a:rPr lang="en-GB" dirty="0"/>
              <a:t>, and fill in the pages for App </a:t>
            </a:r>
            <a:r>
              <a:rPr lang="en-GB" dirty="0" smtClean="0"/>
              <a:t>3.</a:t>
            </a:r>
            <a:endParaRPr lang="en-GB" dirty="0"/>
          </a:p>
          <a:p>
            <a:endParaRPr lang="en-GB" dirty="0"/>
          </a:p>
          <a:p>
            <a:r>
              <a:rPr lang="en-GB" dirty="0"/>
              <a:t>Write as much as you can about your App and what you have learned today.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312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Getting started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Each of the apps we write will need an icon and a splash screen.</a:t>
            </a:r>
          </a:p>
          <a:p>
            <a:r>
              <a:rPr lang="en-GB" sz="2800" dirty="0" smtClean="0"/>
              <a:t>Your icon will be square, and at least 150x150 pixels.</a:t>
            </a:r>
          </a:p>
          <a:p>
            <a:r>
              <a:rPr lang="en-GB" sz="2800" dirty="0" smtClean="0"/>
              <a:t>Your splash screen should be 320 x 480 pixels.</a:t>
            </a:r>
          </a:p>
          <a:p>
            <a:r>
              <a:rPr lang="en-GB" sz="2800" dirty="0" smtClean="0"/>
              <a:t>Both should be PNG images.</a:t>
            </a:r>
          </a:p>
          <a:p>
            <a:r>
              <a:rPr lang="en-GB" sz="2800" dirty="0" smtClean="0"/>
              <a:t>The next page has simple examples.</a:t>
            </a: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227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Getting started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6480993" cy="4375184"/>
          </a:xfrm>
        </p:spPr>
        <p:txBody>
          <a:bodyPr>
            <a:normAutofit/>
          </a:bodyPr>
          <a:lstStyle/>
          <a:p>
            <a:r>
              <a:rPr lang="en-GB" sz="2800" dirty="0" smtClean="0"/>
              <a:t>Create a simple splash screen and icon. </a:t>
            </a:r>
            <a:br>
              <a:rPr lang="en-GB" sz="2800" dirty="0" smtClean="0"/>
            </a:br>
            <a:r>
              <a:rPr lang="en-GB" sz="2800" dirty="0" smtClean="0"/>
              <a:t>You might want to create your own brand.</a:t>
            </a:r>
          </a:p>
          <a:p>
            <a:r>
              <a:rPr lang="en-GB" sz="2800" dirty="0" smtClean="0"/>
              <a:t>Your icon will be square, and at least 150x150 pixels.</a:t>
            </a:r>
          </a:p>
          <a:p>
            <a:r>
              <a:rPr lang="en-GB" sz="2800" dirty="0" smtClean="0"/>
              <a:t>Your splash screen should be 320 x 480 pixels.</a:t>
            </a:r>
          </a:p>
          <a:p>
            <a:r>
              <a:rPr lang="en-GB" sz="2800" b="1" dirty="0" smtClean="0"/>
              <a:t>Both should be PNG images saved in your </a:t>
            </a:r>
            <a:r>
              <a:rPr lang="en-GB" sz="2800" b="1" dirty="0" err="1" smtClean="0"/>
              <a:t>Appshed</a:t>
            </a:r>
            <a:r>
              <a:rPr lang="en-GB" sz="2800" b="1" dirty="0" smtClean="0"/>
              <a:t> folder.</a:t>
            </a:r>
          </a:p>
          <a:p>
            <a:r>
              <a:rPr lang="en-GB" sz="2800" dirty="0" smtClean="0"/>
              <a:t>You have 15 minutes to create your images.</a:t>
            </a: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494" y="2732029"/>
            <a:ext cx="2199136" cy="32987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777" y="2117433"/>
            <a:ext cx="834452" cy="834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074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Getting started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Log in to appshed.com using Google Chrome.</a:t>
            </a:r>
          </a:p>
          <a:p>
            <a:pPr marL="0" indent="0">
              <a:buNone/>
            </a:pPr>
            <a:r>
              <a:rPr lang="en-GB" sz="2800" dirty="0" smtClean="0"/>
              <a:t> You should have your username and password from our last lesson.</a:t>
            </a:r>
          </a:p>
          <a:p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715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Create a new app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20155"/>
          </a:xfrm>
        </p:spPr>
        <p:txBody>
          <a:bodyPr/>
          <a:lstStyle/>
          <a:p>
            <a:r>
              <a:rPr lang="en-GB" dirty="0" smtClean="0"/>
              <a:t>You will need to: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</a:t>
            </a:r>
            <a:r>
              <a:rPr lang="en-GB" dirty="0" smtClean="0"/>
              <a:t>Use ‘+’ to create a new App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</a:t>
            </a:r>
            <a:r>
              <a:rPr lang="en-GB" dirty="0" smtClean="0"/>
              <a:t>Change your app’s name to App </a:t>
            </a:r>
            <a:r>
              <a:rPr lang="en-GB" dirty="0" smtClean="0"/>
              <a:t>3</a:t>
            </a: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</a:t>
            </a:r>
            <a:r>
              <a:rPr lang="en-GB" dirty="0" smtClean="0"/>
              <a:t>Set category to education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</a:t>
            </a:r>
            <a:r>
              <a:rPr lang="en-GB" dirty="0" smtClean="0"/>
              <a:t>Select your new icon – you will have to upload it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</a:t>
            </a:r>
            <a:r>
              <a:rPr lang="en-GB" dirty="0" smtClean="0"/>
              <a:t>Select your splash screen </a:t>
            </a:r>
            <a:r>
              <a:rPr lang="en-GB" dirty="0"/>
              <a:t>– you will have to upload </a:t>
            </a:r>
            <a:r>
              <a:rPr lang="en-GB" dirty="0" smtClean="0"/>
              <a:t>it</a:t>
            </a:r>
            <a:br>
              <a:rPr lang="en-GB" dirty="0" smtClean="0"/>
            </a:br>
            <a:r>
              <a:rPr lang="en-GB" dirty="0" smtClean="0"/>
              <a:t>  </a:t>
            </a:r>
            <a:r>
              <a:rPr lang="en-GB" i="1" dirty="0" smtClean="0"/>
              <a:t>Top tip: </a:t>
            </a:r>
            <a:r>
              <a:rPr lang="en-GB" dirty="0" smtClean="0"/>
              <a:t>you can choose </a:t>
            </a:r>
            <a:r>
              <a:rPr lang="en-GB" i="1" dirty="0" smtClean="0"/>
              <a:t>fit </a:t>
            </a:r>
            <a:r>
              <a:rPr lang="en-GB" dirty="0" smtClean="0"/>
              <a:t>or </a:t>
            </a:r>
            <a:r>
              <a:rPr lang="en-GB" i="1" dirty="0" smtClean="0"/>
              <a:t>stretch</a:t>
            </a:r>
            <a:r>
              <a:rPr lang="en-GB" dirty="0" smtClean="0"/>
              <a:t> at the bottom of the screen to make </a:t>
            </a:r>
            <a:br>
              <a:rPr lang="en-GB" dirty="0" smtClean="0"/>
            </a:br>
            <a:r>
              <a:rPr lang="en-GB" dirty="0" smtClean="0"/>
              <a:t>   your splash screen fit all devices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</a:t>
            </a:r>
            <a:r>
              <a:rPr lang="en-GB" dirty="0" smtClean="0"/>
              <a:t>Change the header to show your name</a:t>
            </a: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973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Testing your app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fastest way to test your app is to Preview it:</a:t>
            </a:r>
          </a:p>
          <a:p>
            <a:r>
              <a:rPr lang="en-GB" dirty="0" smtClean="0"/>
              <a:t>Select the </a:t>
            </a:r>
            <a:r>
              <a:rPr lang="en-GB" b="1" dirty="0" smtClean="0"/>
              <a:t>Share</a:t>
            </a:r>
            <a:r>
              <a:rPr lang="en-GB" dirty="0" smtClean="0"/>
              <a:t> tab, and select </a:t>
            </a:r>
            <a:r>
              <a:rPr lang="en-GB" b="1" dirty="0" smtClean="0"/>
              <a:t>Preview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451" y="2776926"/>
            <a:ext cx="5258550" cy="351099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011627" y="4298680"/>
            <a:ext cx="674558" cy="7320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661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Getting back to edit your app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Click on the App </a:t>
            </a:r>
            <a:r>
              <a:rPr lang="en-GB" dirty="0" smtClean="0"/>
              <a:t>3 </a:t>
            </a:r>
            <a:r>
              <a:rPr lang="en-GB" dirty="0" smtClean="0"/>
              <a:t>icon</a:t>
            </a:r>
          </a:p>
          <a:p>
            <a:r>
              <a:rPr lang="en-GB" dirty="0" smtClean="0"/>
              <a:t>Select Open App, </a:t>
            </a:r>
          </a:p>
          <a:p>
            <a:r>
              <a:rPr lang="en-GB" dirty="0" smtClean="0"/>
              <a:t>Then click once on app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330" y="1845733"/>
            <a:ext cx="6325020" cy="4285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194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Let’s start some programming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We’ll start off by adding a typical ‘Hello world’ message to our app.</a:t>
            </a:r>
          </a:p>
          <a:p>
            <a:r>
              <a:rPr lang="en-GB" dirty="0" smtClean="0"/>
              <a:t>Use the Link button to add a link, and rename the link </a:t>
            </a:r>
            <a:r>
              <a:rPr lang="en-GB" dirty="0"/>
              <a:t>‘Hello world’ 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Before saving, click on the ‘Action’ tab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185" y="2917940"/>
            <a:ext cx="4529578" cy="147576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613695" y="3491384"/>
            <a:ext cx="674558" cy="7320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45" b="15165"/>
          <a:stretch/>
        </p:blipFill>
        <p:spPr>
          <a:xfrm>
            <a:off x="3557904" y="4814135"/>
            <a:ext cx="7372849" cy="148402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876145" y="4796888"/>
            <a:ext cx="839448" cy="6690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931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Adding 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will attach some </a:t>
            </a:r>
            <a:r>
              <a:rPr lang="en-GB" dirty="0" err="1" smtClean="0"/>
              <a:t>Javascript</a:t>
            </a:r>
            <a:r>
              <a:rPr lang="en-GB" dirty="0" smtClean="0"/>
              <a:t> code, using </a:t>
            </a:r>
            <a:r>
              <a:rPr lang="en-GB" dirty="0" err="1" smtClean="0"/>
              <a:t>Blockly</a:t>
            </a:r>
            <a:r>
              <a:rPr lang="en-GB" dirty="0" smtClean="0"/>
              <a:t>. </a:t>
            </a:r>
            <a:r>
              <a:rPr lang="en-GB" dirty="0" err="1" smtClean="0"/>
              <a:t>Blockly</a:t>
            </a:r>
            <a:r>
              <a:rPr lang="en-GB" dirty="0" smtClean="0"/>
              <a:t> looks like Scratch.</a:t>
            </a:r>
          </a:p>
          <a:p>
            <a:r>
              <a:rPr lang="en-GB" dirty="0" smtClean="0"/>
              <a:t>First, select </a:t>
            </a:r>
            <a:r>
              <a:rPr lang="en-GB" i="1" dirty="0" smtClean="0"/>
              <a:t>Change Action</a:t>
            </a:r>
          </a:p>
          <a:p>
            <a:endParaRPr lang="en-GB" i="1" dirty="0"/>
          </a:p>
          <a:p>
            <a:endParaRPr lang="en-GB" i="1" dirty="0" smtClean="0"/>
          </a:p>
          <a:p>
            <a:endParaRPr lang="en-GB" i="1" dirty="0"/>
          </a:p>
          <a:p>
            <a:pPr marL="0" indent="0">
              <a:buNone/>
            </a:pPr>
            <a:r>
              <a:rPr lang="en-GB" dirty="0" smtClean="0"/>
              <a:t>And select </a:t>
            </a:r>
            <a:r>
              <a:rPr lang="en-GB" dirty="0" err="1" smtClean="0"/>
              <a:t>Blockly</a:t>
            </a:r>
            <a:r>
              <a:rPr lang="en-GB" dirty="0" smtClean="0"/>
              <a:t> in Coding: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328" y="2817913"/>
            <a:ext cx="5945933" cy="143929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270231" y="3188392"/>
            <a:ext cx="1781040" cy="6041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185" y="4847897"/>
            <a:ext cx="4078720" cy="145193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686184" y="5021705"/>
            <a:ext cx="1410181" cy="12294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12223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2123</TotalTime>
  <Words>646</Words>
  <Application>Microsoft Office PowerPoint</Application>
  <PresentationFormat>Widescreen</PresentationFormat>
  <Paragraphs>116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Calibri Light</vt:lpstr>
      <vt:lpstr>Wingdings</vt:lpstr>
      <vt:lpstr>Retrospect</vt:lpstr>
      <vt:lpstr>Using AppShed</vt:lpstr>
      <vt:lpstr>Getting started</vt:lpstr>
      <vt:lpstr>Getting started</vt:lpstr>
      <vt:lpstr>Getting started</vt:lpstr>
      <vt:lpstr>Create a new app</vt:lpstr>
      <vt:lpstr>Testing your app</vt:lpstr>
      <vt:lpstr>Getting back to edit your app</vt:lpstr>
      <vt:lpstr>Let’s start some programming </vt:lpstr>
      <vt:lpstr>Adding actions</vt:lpstr>
      <vt:lpstr>Make a message </vt:lpstr>
      <vt:lpstr>Let’s get some info off the screen.</vt:lpstr>
      <vt:lpstr>On your own… </vt:lpstr>
      <vt:lpstr>Result</vt:lpstr>
      <vt:lpstr>Let’s make that look nicer</vt:lpstr>
      <vt:lpstr>Result</vt:lpstr>
      <vt:lpstr>Adding a password</vt:lpstr>
      <vt:lpstr>Write it up!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Flowol</dc:title>
  <dc:creator>Martin Peake</dc:creator>
  <cp:lastModifiedBy>Martin Peake</cp:lastModifiedBy>
  <cp:revision>77</cp:revision>
  <dcterms:created xsi:type="dcterms:W3CDTF">2019-04-21T09:40:39Z</dcterms:created>
  <dcterms:modified xsi:type="dcterms:W3CDTF">2019-04-28T15:43:45Z</dcterms:modified>
</cp:coreProperties>
</file>