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0" r:id="rId3"/>
    <p:sldId id="272" r:id="rId4"/>
    <p:sldId id="271" r:id="rId5"/>
    <p:sldId id="269" r:id="rId6"/>
    <p:sldId id="270" r:id="rId7"/>
    <p:sldId id="273" r:id="rId8"/>
    <p:sldId id="274" r:id="rId9"/>
    <p:sldId id="276" r:id="rId10"/>
    <p:sldId id="277" r:id="rId11"/>
    <p:sldId id="27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226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E2189-EEC9-430B-B648-7FE1EA96DAA1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04461-6C04-4B34-BBB1-3864A6A08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0C8-8EE3-4855-8DD7-C195D4939508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79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BC6-BA1B-42DE-80C0-B14F39A2416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BDF1-FF6D-4F0A-ADE7-0CAE1FE43DE3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7455-D234-46D2-83EB-4F4D8FD2DC1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9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CAE5-5EAE-4C6F-BB86-BC3D37D59CE1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7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365-C13F-4087-9CF5-DC663D11ADA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9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4CF5-3886-4DF3-8991-733DE32409B9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6E2D-5088-48E0-988E-A409ABF536B1}" type="datetime1">
              <a:rPr lang="en-GB" smtClean="0"/>
              <a:t>28/04/2019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6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F4A5F-090A-41D0-8136-A943DFD56985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927C7C-254B-4C0B-B155-712FF4F61A1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B221-3824-489F-A6A2-E6D77D0549AB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25ECB3-7010-4656-8A55-7AD0672F7B47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3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AppShed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</a:t>
            </a:r>
            <a:r>
              <a:rPr lang="en-GB" dirty="0"/>
              <a:t>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4078">
            <a:off x="8004707" y="930812"/>
            <a:ext cx="3658630" cy="139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Then share: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5"/>
          <a:stretch/>
        </p:blipFill>
        <p:spPr>
          <a:xfrm>
            <a:off x="926564" y="2151145"/>
            <a:ext cx="3953427" cy="246582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972393" y="3250391"/>
            <a:ext cx="719528" cy="6595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95" y="1990077"/>
            <a:ext cx="4961524" cy="42169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092845" y="1947720"/>
            <a:ext cx="1961214" cy="4068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7092845" y="1409075"/>
            <a:ext cx="245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COPY WEB ADDRESS!</a:t>
            </a:r>
            <a:endParaRPr lang="en-GB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494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 time!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another page, and experiment with the remaining items you can use on your app.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Be adventurous – not a lot can go wrong!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156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it up!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</a:t>
            </a:r>
            <a:r>
              <a:rPr lang="en-GB" i="1" dirty="0"/>
              <a:t>My </a:t>
            </a:r>
            <a:r>
              <a:rPr lang="en-GB" i="1" dirty="0" err="1"/>
              <a:t>Appshed</a:t>
            </a:r>
            <a:r>
              <a:rPr lang="en-GB" i="1" dirty="0"/>
              <a:t> Workbook</a:t>
            </a:r>
            <a:r>
              <a:rPr lang="en-GB" dirty="0"/>
              <a:t> from </a:t>
            </a:r>
            <a:r>
              <a:rPr lang="en-GB" dirty="0" smtClean="0"/>
              <a:t>your own area</a:t>
            </a:r>
            <a:r>
              <a:rPr lang="en-GB" dirty="0"/>
              <a:t>, and fill in the pages for App </a:t>
            </a:r>
            <a:r>
              <a:rPr lang="en-GB" dirty="0" smtClean="0"/>
              <a:t>5.</a:t>
            </a:r>
            <a:endParaRPr lang="en-GB" dirty="0"/>
          </a:p>
          <a:p>
            <a:endParaRPr lang="en-GB" dirty="0"/>
          </a:p>
          <a:p>
            <a:r>
              <a:rPr lang="en-GB" dirty="0"/>
              <a:t>Write as much as you can about your App and what you have learned today.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0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Last lesson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9635677" cy="4023360"/>
          </a:xfrm>
        </p:spPr>
        <p:txBody>
          <a:bodyPr>
            <a:normAutofit/>
          </a:bodyPr>
          <a:lstStyle/>
          <a:p>
            <a:r>
              <a:rPr lang="en-GB" dirty="0" smtClean="0"/>
              <a:t>Last lesson, you created a multi-page app with links to navigate around the different tabs. You also created a secure page that needed a username and password to enable a user to log in.</a:t>
            </a:r>
          </a:p>
          <a:p>
            <a:r>
              <a:rPr lang="en-GB" dirty="0" smtClean="0"/>
              <a:t>Most of your work was on your own.</a:t>
            </a:r>
          </a:p>
          <a:p>
            <a:r>
              <a:rPr lang="en-GB" dirty="0" smtClean="0"/>
              <a:t>Today, we will do some user contact forms and a bit more interface work.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599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Log in to appshed.com using Google Chrome.</a:t>
            </a:r>
          </a:p>
          <a:p>
            <a:r>
              <a:rPr lang="en-GB" sz="2800" dirty="0" smtClean="0"/>
              <a:t>Hit the + to start a new App.</a:t>
            </a:r>
          </a:p>
          <a:p>
            <a:r>
              <a:rPr lang="en-GB" sz="2800" dirty="0" smtClean="0"/>
              <a:t>You should have your username and password from our last lesson.</a:t>
            </a:r>
          </a:p>
          <a:p>
            <a:r>
              <a:rPr lang="en-GB" sz="2800" dirty="0" smtClean="0"/>
              <a:t>You can add your own name (App 5) as well as your splash screen to the app.</a:t>
            </a:r>
          </a:p>
          <a:p>
            <a:r>
              <a:rPr lang="en-US" sz="2800" dirty="0" smtClean="0"/>
              <a:t>Name the first tab created as ‘Main’. Put a picture on the page.</a:t>
            </a:r>
            <a:endParaRPr lang="en-GB" sz="2800" dirty="0" smtClean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79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in touch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787546" cy="4023360"/>
          </a:xfrm>
        </p:spPr>
        <p:txBody>
          <a:bodyPr/>
          <a:lstStyle/>
          <a:p>
            <a:r>
              <a:rPr lang="en-GB" dirty="0" smtClean="0"/>
              <a:t>Adding a contact us button is easy.</a:t>
            </a:r>
          </a:p>
          <a:p>
            <a:r>
              <a:rPr lang="en-GB" dirty="0" smtClean="0"/>
              <a:t>When you add a button to your page, you should be able to look at the buttons </a:t>
            </a:r>
            <a:r>
              <a:rPr lang="en-GB" i="1" dirty="0" smtClean="0"/>
              <a:t>Actions </a:t>
            </a:r>
            <a:r>
              <a:rPr lang="en-GB" dirty="0" smtClean="0"/>
              <a:t>tab and find that email is the default setting.</a:t>
            </a:r>
          </a:p>
          <a:p>
            <a:r>
              <a:rPr lang="en-GB" dirty="0" smtClean="0"/>
              <a:t>Set up the email details to come to your school email address.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89" y="286603"/>
            <a:ext cx="3104913" cy="606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1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 was easy – what’s next?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a new tab, and add the following: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984149"/>
              </p:ext>
            </p:extLst>
          </p:nvPr>
        </p:nvGraphicFramePr>
        <p:xfrm>
          <a:off x="1882098" y="2728348"/>
          <a:ext cx="81279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5945469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0355141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878057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Title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864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Input</a:t>
                      </a:r>
                      <a:r>
                        <a:rPr lang="en-GB" baseline="0" dirty="0" smtClean="0"/>
                        <a:t> Box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Full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yourname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117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Input</a:t>
                      </a:r>
                      <a:r>
                        <a:rPr lang="en-GB" baseline="0" dirty="0" smtClean="0"/>
                        <a:t> Box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Email Address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youremail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43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Checkbox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OK to email?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emailOK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794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Text Area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About 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aboutMe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624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Button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Submit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30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33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add some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remember, we used </a:t>
            </a:r>
            <a:r>
              <a:rPr lang="en-GB" dirty="0" err="1" smtClean="0"/>
              <a:t>Blockly</a:t>
            </a:r>
            <a:r>
              <a:rPr lang="en-GB" dirty="0" smtClean="0"/>
              <a:t> code to deal with buttons.</a:t>
            </a:r>
          </a:p>
          <a:p>
            <a:r>
              <a:rPr lang="en-GB" dirty="0" smtClean="0"/>
              <a:t>Here is how we could output just one of the bits of information the user told us: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620" y="3005919"/>
            <a:ext cx="6642951" cy="153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136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Joining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707418" cy="4023360"/>
          </a:xfrm>
        </p:spPr>
        <p:txBody>
          <a:bodyPr/>
          <a:lstStyle/>
          <a:p>
            <a:r>
              <a:rPr lang="en-GB" dirty="0" smtClean="0"/>
              <a:t>You can join code like this:</a:t>
            </a:r>
          </a:p>
          <a:p>
            <a:endParaRPr lang="en-GB" dirty="0"/>
          </a:p>
          <a:p>
            <a:r>
              <a:rPr lang="en-GB" dirty="0" smtClean="0"/>
              <a:t>Modify your code to output the name, email and about me fields.</a:t>
            </a:r>
          </a:p>
          <a:p>
            <a:r>
              <a:rPr lang="en-GB" dirty="0" smtClean="0"/>
              <a:t>Then, work out how to say whether emails are permitted or not.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698" y="2431902"/>
            <a:ext cx="6167275" cy="285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4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Emails permitted?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951" y="2128603"/>
            <a:ext cx="6737556" cy="350769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754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share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will need to send a link to your teacher to test.</a:t>
            </a:r>
          </a:p>
          <a:p>
            <a:r>
              <a:rPr lang="en-GB" dirty="0" smtClean="0"/>
              <a:t>Select Publish					and wait for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13"/>
          <a:stretch/>
        </p:blipFill>
        <p:spPr>
          <a:xfrm>
            <a:off x="982421" y="3049330"/>
            <a:ext cx="4201111" cy="191241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08682" y="3702570"/>
            <a:ext cx="524656" cy="6595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8903" y="2717139"/>
            <a:ext cx="4410691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172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2377</TotalTime>
  <Words>447</Words>
  <Application>Microsoft Office PowerPoint</Application>
  <PresentationFormat>Widescreen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Using AppShed</vt:lpstr>
      <vt:lpstr>Last lesson </vt:lpstr>
      <vt:lpstr>Getting started</vt:lpstr>
      <vt:lpstr>Getting in touch</vt:lpstr>
      <vt:lpstr>That was easy – what’s next?</vt:lpstr>
      <vt:lpstr>Now add some code</vt:lpstr>
      <vt:lpstr>Joining code</vt:lpstr>
      <vt:lpstr>Emails permitted?</vt:lpstr>
      <vt:lpstr>How to share</vt:lpstr>
      <vt:lpstr>Then share:</vt:lpstr>
      <vt:lpstr>Experiment time!</vt:lpstr>
      <vt:lpstr>Write it up!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Flowol</dc:title>
  <dc:creator>Martin Peake</dc:creator>
  <cp:lastModifiedBy>Martin Peake</cp:lastModifiedBy>
  <cp:revision>89</cp:revision>
  <dcterms:created xsi:type="dcterms:W3CDTF">2019-04-21T09:40:39Z</dcterms:created>
  <dcterms:modified xsi:type="dcterms:W3CDTF">2019-04-28T21:12:28Z</dcterms:modified>
</cp:coreProperties>
</file>