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226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2189-EEC9-430B-B648-7FE1EA96DAA1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04461-6C04-4B34-BBB1-3864A6A08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0C8-8EE3-4855-8DD7-C195D4939508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BC6-BA1B-42DE-80C0-B14F39A2416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BDF1-FF6D-4F0A-ADE7-0CAE1FE43DE3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7455-D234-46D2-83EB-4F4D8FD2DC1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CAE5-5EAE-4C6F-BB86-BC3D37D59CE1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365-C13F-4087-9CF5-DC663D11ADA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9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4CF5-3886-4DF3-8991-733DE32409B9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6E2D-5088-48E0-988E-A409ABF536B1}" type="datetime1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4A5F-090A-41D0-8136-A943DFD56985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27C7C-254B-4C0B-B155-712FF4F61A1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B221-3824-489F-A6A2-E6D77D0549AB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25ECB3-7010-4656-8A55-7AD0672F7B47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AppShed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</a:t>
            </a:r>
            <a:r>
              <a:rPr lang="en-GB" dirty="0"/>
              <a:t>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078">
            <a:off x="8004707" y="930812"/>
            <a:ext cx="3658630" cy="13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lesson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635677" cy="40233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Last lesson, we learned how to add form components to our App, as well as icons and a splash screen.</a:t>
            </a:r>
            <a:endParaRPr lang="en-GB" dirty="0"/>
          </a:p>
          <a:p>
            <a:r>
              <a:rPr lang="en-GB" dirty="0" smtClean="0"/>
              <a:t>We also added some logic using </a:t>
            </a:r>
            <a:r>
              <a:rPr lang="en-GB" dirty="0" err="1" smtClean="0"/>
              <a:t>Blockly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Today we will move between tabs.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To start off, make 4 simple icons, with numbers 1, 2, 3 &amp; 4.</a:t>
            </a:r>
            <a:br>
              <a:rPr lang="en-GB" dirty="0" smtClean="0"/>
            </a:br>
            <a:r>
              <a:rPr lang="en-GB" dirty="0" smtClean="0"/>
              <a:t>Size 200 x 200 pixels.</a:t>
            </a:r>
          </a:p>
          <a:p>
            <a:r>
              <a:rPr lang="en-GB" dirty="0" smtClean="0"/>
              <a:t>Save them as PNG files to your </a:t>
            </a:r>
            <a:r>
              <a:rPr lang="en-GB" dirty="0" err="1" smtClean="0"/>
              <a:t>Appshed</a:t>
            </a:r>
            <a:r>
              <a:rPr lang="en-GB" dirty="0" smtClean="0"/>
              <a:t> area as link1, link2, link3, link4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</a:t>
            </a:r>
            <a:r>
              <a:rPr lang="en-US" b="1" dirty="0" smtClean="0"/>
              <a:t>more than 10 minutes!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061" y="2368446"/>
            <a:ext cx="1086659" cy="1086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957" y="2626218"/>
            <a:ext cx="1086659" cy="10866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061" y="3712877"/>
            <a:ext cx="1086659" cy="1086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957" y="4043415"/>
            <a:ext cx="1086659" cy="108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9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Log in to appshed.com using Google Chrome.</a:t>
            </a:r>
          </a:p>
          <a:p>
            <a:r>
              <a:rPr lang="en-GB" sz="2800" dirty="0" smtClean="0"/>
              <a:t>Hit the + to start a new App.</a:t>
            </a:r>
          </a:p>
          <a:p>
            <a:r>
              <a:rPr lang="en-GB" sz="2800" dirty="0" smtClean="0"/>
              <a:t>You should have your username and password from our last lesson.</a:t>
            </a:r>
          </a:p>
          <a:p>
            <a:r>
              <a:rPr lang="en-GB" sz="2800" dirty="0" smtClean="0"/>
              <a:t>You can add your own name (App 4) as well as your splash screen to the app.</a:t>
            </a:r>
          </a:p>
          <a:p>
            <a:r>
              <a:rPr lang="en-US" sz="2800" dirty="0" smtClean="0"/>
              <a:t>Can you name the first tab created as ‘Main’?</a:t>
            </a:r>
            <a:endParaRPr lang="en-GB" sz="2800" dirty="0" smtClean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56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two more tabs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 add more tabs using the Tabs area: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 a gallery tab and a map tab. Use the five images you used in lesson 1 for the gallery, and put three pins into the map to show a school, a church and a shop in the local area.</a:t>
            </a:r>
          </a:p>
          <a:p>
            <a:r>
              <a:rPr lang="en-US" b="1" dirty="0" smtClean="0"/>
              <a:t>15 minutes maximum!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823" y="2488367"/>
            <a:ext cx="4157679" cy="149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59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navigate!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442772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Most apps have a quick way of navigating between tabs.</a:t>
            </a:r>
          </a:p>
          <a:p>
            <a:pPr marL="0" indent="0">
              <a:buNone/>
            </a:pPr>
            <a:r>
              <a:rPr lang="en-US" dirty="0" smtClean="0"/>
              <a:t>Edit your first tab, and use two Image Links to insert your icons, some descriptive text and some links to the other tabs.</a:t>
            </a:r>
          </a:p>
          <a:p>
            <a:pPr marL="0" indent="0">
              <a:buNone/>
            </a:pPr>
            <a:r>
              <a:rPr lang="en-US" dirty="0" smtClean="0"/>
              <a:t>You need to work this out yourself.</a:t>
            </a:r>
          </a:p>
          <a:p>
            <a:pPr marL="0" indent="0">
              <a:buNone/>
            </a:pPr>
            <a:r>
              <a:rPr lang="en-US" i="1" dirty="0" smtClean="0"/>
              <a:t>Top tip:</a:t>
            </a:r>
            <a:r>
              <a:rPr lang="en-US" dirty="0" smtClean="0"/>
              <a:t> in Action, you need to select </a:t>
            </a:r>
            <a:r>
              <a:rPr lang="en-US" b="1" dirty="0" smtClean="0"/>
              <a:t>Jump to a Tab </a:t>
            </a:r>
          </a:p>
          <a:p>
            <a:pPr marL="0" indent="0">
              <a:buNone/>
            </a:pPr>
            <a:r>
              <a:rPr lang="en-US" b="1" i="1" dirty="0" smtClean="0"/>
              <a:t>10 minutes should be plenty!</a:t>
            </a:r>
            <a:endParaRPr lang="en-GB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9" y="149902"/>
            <a:ext cx="3101029" cy="614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4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secure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need to make sure our pages can only be accessed by valid users.</a:t>
            </a:r>
            <a:br>
              <a:rPr lang="en-US" dirty="0" smtClean="0"/>
            </a:br>
            <a:r>
              <a:rPr lang="en-US" dirty="0" smtClean="0"/>
              <a:t>AppShed lets us do this.</a:t>
            </a:r>
          </a:p>
          <a:p>
            <a:r>
              <a:rPr lang="en-US" dirty="0" smtClean="0"/>
              <a:t>Go to Settings and then Users, and add a couple of users. Be sure to keep a note of the usernames and passwords.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07" y="3311655"/>
            <a:ext cx="5033397" cy="3165802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153" y="3582074"/>
            <a:ext cx="6044847" cy="239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4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another tab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933107" cy="4023360"/>
          </a:xfrm>
        </p:spPr>
        <p:txBody>
          <a:bodyPr/>
          <a:lstStyle/>
          <a:p>
            <a:r>
              <a:rPr lang="en-US" dirty="0" smtClean="0"/>
              <a:t>Just add a standard tab, and drop an image on it.</a:t>
            </a:r>
          </a:p>
          <a:p>
            <a:r>
              <a:rPr lang="en-US" dirty="0" smtClean="0"/>
              <a:t>Call the tab Secret.</a:t>
            </a:r>
          </a:p>
          <a:p>
            <a:r>
              <a:rPr lang="en-US" dirty="0" smtClean="0"/>
              <a:t>Change the title at the top of the Tab to Secret, and before saving, go to Advanced and change the </a:t>
            </a:r>
            <a:r>
              <a:rPr lang="en-US" i="1" dirty="0" smtClean="0"/>
              <a:t>Is Secured </a:t>
            </a:r>
            <a:r>
              <a:rPr lang="en-US" dirty="0" smtClean="0"/>
              <a:t> slider to </a:t>
            </a:r>
            <a:r>
              <a:rPr lang="en-US" i="1" dirty="0" smtClean="0"/>
              <a:t>Yes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will now have to enter a username and password before getting access to your page!</a:t>
            </a:r>
          </a:p>
          <a:p>
            <a:r>
              <a:rPr lang="en-US" dirty="0" smtClean="0"/>
              <a:t>Can you remove the Register option?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269" y="1959622"/>
            <a:ext cx="4725002" cy="42048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169639" y="5621311"/>
            <a:ext cx="449705" cy="434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91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Secure Page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9" y="286603"/>
            <a:ext cx="2986012" cy="592018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76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i="1" dirty="0"/>
              <a:t>My </a:t>
            </a:r>
            <a:r>
              <a:rPr lang="en-GB" i="1" dirty="0" err="1"/>
              <a:t>Appshed</a:t>
            </a:r>
            <a:r>
              <a:rPr lang="en-GB" i="1" dirty="0"/>
              <a:t> Workbook</a:t>
            </a:r>
            <a:r>
              <a:rPr lang="en-GB" dirty="0"/>
              <a:t> from </a:t>
            </a:r>
            <a:r>
              <a:rPr lang="en-GB" dirty="0" smtClean="0"/>
              <a:t>your own area</a:t>
            </a:r>
            <a:r>
              <a:rPr lang="en-GB" dirty="0"/>
              <a:t>, and fill in the pages for App </a:t>
            </a:r>
            <a:r>
              <a:rPr lang="en-GB" dirty="0" smtClean="0"/>
              <a:t>2.</a:t>
            </a:r>
            <a:endParaRPr lang="en-GB" dirty="0"/>
          </a:p>
          <a:p>
            <a:endParaRPr lang="en-GB" dirty="0"/>
          </a:p>
          <a:p>
            <a:r>
              <a:rPr lang="en-GB" dirty="0"/>
              <a:t>Write as much as you can about your App and what you have learned today.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0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2251</TotalTime>
  <Words>423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Using AppShed</vt:lpstr>
      <vt:lpstr>Last lesson </vt:lpstr>
      <vt:lpstr>Getting started</vt:lpstr>
      <vt:lpstr>Add two more tabs</vt:lpstr>
      <vt:lpstr>Let’s navigate!</vt:lpstr>
      <vt:lpstr>Getting secure </vt:lpstr>
      <vt:lpstr>Add another tab</vt:lpstr>
      <vt:lpstr>A Secure Page</vt:lpstr>
      <vt:lpstr>Write it up!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Flowol</dc:title>
  <dc:creator>Martin Peake</dc:creator>
  <cp:lastModifiedBy>Martin Peake</cp:lastModifiedBy>
  <cp:revision>84</cp:revision>
  <dcterms:created xsi:type="dcterms:W3CDTF">2019-04-21T09:40:39Z</dcterms:created>
  <dcterms:modified xsi:type="dcterms:W3CDTF">2019-04-28T17:11:52Z</dcterms:modified>
</cp:coreProperties>
</file>