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7226" autoAdjust="0"/>
  </p:normalViewPr>
  <p:slideViewPr>
    <p:cSldViewPr snapToGrid="0">
      <p:cViewPr varScale="1">
        <p:scale>
          <a:sx n="64" d="100"/>
          <a:sy n="64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0E2189-EEC9-430B-B648-7FE1EA96DAA1}" type="datetimeFigureOut">
              <a:rPr lang="en-GB" smtClean="0"/>
              <a:t>28/04/2019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104461-6C04-4B34-BBB1-3864A6A08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02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2D0C8-8EE3-4855-8DD7-C195D4939508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79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2EBC6-BA1B-42DE-80C0-B14F39A24166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771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5BDF1-FF6D-4F0A-ADE7-0CAE1FE43DE3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376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07455-D234-46D2-83EB-4F4D8FD2DC16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699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7CAE5-5EAE-4C6F-BB86-BC3D37D59CE1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72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F7365-C13F-4087-9CF5-DC663D11ADA2}" type="datetime1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590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14CF5-3886-4DF3-8991-733DE32409B9}" type="datetime1">
              <a:rPr lang="en-GB" smtClean="0"/>
              <a:t>28/04/2019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456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6E2D-5088-48E0-988E-A409ABF536B1}" type="datetime1">
              <a:rPr lang="en-GB" smtClean="0"/>
              <a:t>28/04/2019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064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F4A5F-090A-41D0-8136-A943DFD56985}" type="datetime1">
              <a:rPr lang="en-GB" smtClean="0"/>
              <a:t>28/04/2019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52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3927C7C-254B-4C0B-B155-712FF4F61A12}" type="datetime1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34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B221-3824-489F-A6A2-E6D77D0549AB}" type="datetime1">
              <a:rPr lang="en-GB" smtClean="0"/>
              <a:t>28/04/2019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359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D25ECB3-7010-4656-8A55-7AD0672F7B47}" type="datetime1">
              <a:rPr lang="en-GB" smtClean="0"/>
              <a:t>28/04/2019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YEAR 9 APP PROGRAMMING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D5B7F5C-76B7-4D54-AEEF-10D9B21E2F5B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733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Using AppShed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Lesson 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24078">
            <a:off x="8004707" y="930812"/>
            <a:ext cx="3658630" cy="139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98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Find out how to publish your site.</a:t>
            </a:r>
          </a:p>
          <a:p>
            <a:r>
              <a:rPr lang="en-GB" dirty="0" smtClean="0"/>
              <a:t>When it is published, go to Share and test your site with Preview.</a:t>
            </a:r>
          </a:p>
          <a:p>
            <a:r>
              <a:rPr lang="en-GB" dirty="0" smtClean="0"/>
              <a:t>Does it work?</a:t>
            </a:r>
          </a:p>
          <a:p>
            <a:r>
              <a:rPr lang="en-GB" dirty="0" smtClean="0"/>
              <a:t>Are all your tabs labelled, or do you need to go back </a:t>
            </a:r>
            <a:r>
              <a:rPr lang="en-GB" smtClean="0"/>
              <a:t>and change them?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24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Getting started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Log in to appshed.com using Google Chrome.</a:t>
            </a:r>
          </a:p>
          <a:p>
            <a:r>
              <a:rPr lang="en-GB" sz="2800" dirty="0" smtClean="0"/>
              <a:t>Hit the + to start a new App.</a:t>
            </a:r>
          </a:p>
          <a:p>
            <a:r>
              <a:rPr lang="en-GB" sz="2800" dirty="0" smtClean="0"/>
              <a:t>You should have your username and password from our last lesson.</a:t>
            </a:r>
          </a:p>
          <a:p>
            <a:r>
              <a:rPr lang="en-GB" sz="2800" dirty="0" smtClean="0"/>
              <a:t>Then find five images of your five favourite things, and save them to your </a:t>
            </a:r>
            <a:r>
              <a:rPr lang="en-GB" sz="2800" dirty="0" err="1" smtClean="0"/>
              <a:t>Appshed</a:t>
            </a:r>
            <a:r>
              <a:rPr lang="en-GB" sz="2800" dirty="0" smtClean="0"/>
              <a:t> folder.</a:t>
            </a:r>
          </a:p>
          <a:p>
            <a:r>
              <a:rPr lang="en-GB" sz="2800" dirty="0" smtClean="0"/>
              <a:t>Rename them Fave1, Fave2 … Fave5</a:t>
            </a:r>
            <a:r>
              <a:rPr lang="en-GB" sz="2800" dirty="0" smtClean="0"/>
              <a:t>.</a:t>
            </a:r>
          </a:p>
          <a:p>
            <a:r>
              <a:rPr lang="en-US" sz="2800" b="1" dirty="0" smtClean="0"/>
              <a:t>You have 10 minutes.</a:t>
            </a:r>
            <a:endParaRPr lang="en-GB" sz="2800" b="1" dirty="0" smtClean="0"/>
          </a:p>
          <a:p>
            <a:endParaRPr lang="en-GB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227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About today’s lesson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Appshed</a:t>
            </a:r>
            <a:r>
              <a:rPr lang="en-GB" dirty="0" smtClean="0"/>
              <a:t> has a lot of options for each of its functions. We will have a quick look on the board, then it’s down to you to experiment and find your way – that’s the challenge!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5416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Adding Tabs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will add a new Gallery tab to our app.</a:t>
            </a:r>
          </a:p>
          <a:p>
            <a:r>
              <a:rPr lang="en-GB" dirty="0" smtClean="0"/>
              <a:t>This is easy – just choose one in the Tabs section.</a:t>
            </a:r>
          </a:p>
          <a:p>
            <a:r>
              <a:rPr lang="en-GB" dirty="0" smtClean="0"/>
              <a:t>Give it a name and save it.</a:t>
            </a:r>
          </a:p>
          <a:p>
            <a:endParaRPr lang="en-GB" dirty="0"/>
          </a:p>
          <a:p>
            <a:r>
              <a:rPr lang="en-GB" dirty="0" smtClean="0"/>
              <a:t>Can you work out how to add an image to the favourites tab?</a:t>
            </a:r>
          </a:p>
          <a:p>
            <a:r>
              <a:rPr lang="en-GB" b="1" dirty="0" smtClean="0"/>
              <a:t>Add all five of your images.</a:t>
            </a:r>
            <a:endParaRPr lang="en-GB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Here are my images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4733894" cy="4023360"/>
          </a:xfrm>
        </p:spPr>
        <p:txBody>
          <a:bodyPr/>
          <a:lstStyle/>
          <a:p>
            <a:r>
              <a:rPr lang="en-GB" dirty="0" smtClean="0"/>
              <a:t>Why do they look a bit uneven?</a:t>
            </a:r>
          </a:p>
          <a:p>
            <a:endParaRPr lang="en-GB" dirty="0"/>
          </a:p>
          <a:p>
            <a:r>
              <a:rPr lang="en-GB" dirty="0" smtClean="0"/>
              <a:t>It’s because my images are different sizes. If I made them all the same size they would look much better.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372" y="2014069"/>
            <a:ext cx="3067478" cy="3686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79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Moving 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should have a main tab and a favourites tab.</a:t>
            </a:r>
          </a:p>
          <a:p>
            <a:r>
              <a:rPr lang="en-GB" dirty="0" smtClean="0"/>
              <a:t>Try adding a map tab. This will add a map point in London, which you can delete by slicking in the </a:t>
            </a:r>
            <a:r>
              <a:rPr lang="en-GB" dirty="0" err="1" smtClean="0"/>
              <a:t>shoutout</a:t>
            </a:r>
            <a:r>
              <a:rPr lang="en-GB" dirty="0" smtClean="0"/>
              <a:t> that appears when you click on the pin.</a:t>
            </a:r>
          </a:p>
          <a:p>
            <a:r>
              <a:rPr lang="en-GB" dirty="0" smtClean="0"/>
              <a:t>Add pins for home, school, Tesco,</a:t>
            </a:r>
            <a:br>
              <a:rPr lang="en-GB" dirty="0" smtClean="0"/>
            </a:br>
            <a:r>
              <a:rPr lang="en-GB" dirty="0" smtClean="0"/>
              <a:t>St Michael’s church, Tewkesbury Hospital </a:t>
            </a:r>
            <a:br>
              <a:rPr lang="en-GB" dirty="0" smtClean="0"/>
            </a:br>
            <a:r>
              <a:rPr lang="en-GB" dirty="0" smtClean="0"/>
              <a:t>and Cheltenham racecourse.</a:t>
            </a:r>
          </a:p>
          <a:p>
            <a:r>
              <a:rPr lang="en-GB" dirty="0" smtClean="0"/>
              <a:t>Then add four more pins of your choice.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9109" y="3183268"/>
            <a:ext cx="4573396" cy="306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118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 Map</a:t>
            </a:r>
            <a:endParaRPr lang="en-GB" dirty="0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353" y="691338"/>
            <a:ext cx="3998214" cy="5397068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373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About 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Add a ‘standard’ tab – this is a blank one. Call it </a:t>
            </a:r>
            <a:r>
              <a:rPr lang="en-GB" b="1" dirty="0" smtClean="0"/>
              <a:t>about me</a:t>
            </a:r>
            <a:r>
              <a:rPr lang="en-GB" dirty="0" smtClean="0"/>
              <a:t>, and build up the content to tell people about your interests. Don’t give too much away!</a:t>
            </a:r>
          </a:p>
          <a:p>
            <a:r>
              <a:rPr lang="en-GB" dirty="0" smtClean="0"/>
              <a:t>You can use the screen items to add images and more – be creative!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331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Write it up!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Open </a:t>
            </a:r>
            <a:r>
              <a:rPr lang="en-GB" i="1" dirty="0"/>
              <a:t>My </a:t>
            </a:r>
            <a:r>
              <a:rPr lang="en-GB" i="1" dirty="0" err="1"/>
              <a:t>Appshed</a:t>
            </a:r>
            <a:r>
              <a:rPr lang="en-GB" i="1" dirty="0"/>
              <a:t> Workbook</a:t>
            </a:r>
            <a:r>
              <a:rPr lang="en-GB" dirty="0"/>
              <a:t> from </a:t>
            </a:r>
            <a:r>
              <a:rPr lang="en-GB" dirty="0" smtClean="0"/>
              <a:t>your own area</a:t>
            </a:r>
            <a:r>
              <a:rPr lang="en-GB" dirty="0"/>
              <a:t>, and fill in the pages for App </a:t>
            </a:r>
            <a:r>
              <a:rPr lang="en-GB" dirty="0" smtClean="0"/>
              <a:t>2.</a:t>
            </a:r>
            <a:endParaRPr lang="en-GB" dirty="0"/>
          </a:p>
          <a:p>
            <a:endParaRPr lang="en-GB" dirty="0"/>
          </a:p>
          <a:p>
            <a:r>
              <a:rPr lang="en-GB" dirty="0"/>
              <a:t>Write as much as you can about your App and what you have learned today.</a:t>
            </a:r>
          </a:p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YEAR 9 APP PROGRAMMING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927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1898</TotalTime>
  <Words>428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Using AppShed</vt:lpstr>
      <vt:lpstr>Getting started</vt:lpstr>
      <vt:lpstr>About today’s lesson</vt:lpstr>
      <vt:lpstr>Adding Tabs</vt:lpstr>
      <vt:lpstr>Here are my images</vt:lpstr>
      <vt:lpstr>Moving on</vt:lpstr>
      <vt:lpstr>Example Map</vt:lpstr>
      <vt:lpstr>About me</vt:lpstr>
      <vt:lpstr>Write it up!</vt:lpstr>
      <vt:lpstr>Extension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Flowol</dc:title>
  <dc:creator>Martin Peake</dc:creator>
  <cp:lastModifiedBy>Martin Peake</cp:lastModifiedBy>
  <cp:revision>65</cp:revision>
  <dcterms:created xsi:type="dcterms:W3CDTF">2019-04-21T09:40:39Z</dcterms:created>
  <dcterms:modified xsi:type="dcterms:W3CDTF">2019-04-28T15:34:55Z</dcterms:modified>
</cp:coreProperties>
</file>