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E2189-EEC9-430B-B648-7FE1EA96DAA1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04461-6C04-4B34-BBB1-3864A6A08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7DAB1-B234-4D4C-AFAF-6A36649D8BBD}" type="datetime1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79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4D5D-92C7-4CC6-901D-823AFA84DFED}" type="datetime1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D1A2-AE5B-4DE2-BF8F-A7F0882EC69F}" type="datetime1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DEBF-02CD-48A3-9E30-21AD5C698BED}" type="datetime1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9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3549-7B85-4464-B1DA-5C7C5782489B}" type="datetime1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7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E848-2C5B-45FA-99EE-DC0C9904E76A}" type="datetime1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9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634C-2F14-433D-8964-6557A8B5A8E1}" type="datetime1">
              <a:rPr lang="en-GB" smtClean="0"/>
              <a:t>22/04/2019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F064-183A-460A-9509-BC20F580712E}" type="datetime1">
              <a:rPr lang="en-GB" smtClean="0"/>
              <a:t>22/04/2019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6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46A-6DA8-4A95-AE9E-71DA76E8EC19}" type="datetime1">
              <a:rPr lang="en-GB" smtClean="0"/>
              <a:t>22/04/2019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7EEAD0-4B58-47D6-AB5E-EE52CD2740E2}" type="datetime1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8BD4-CF9E-4725-942B-591DA181D5F1}" type="datetime1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80F88D-F64E-46C9-9DD5-0C3EB4B2BDB1}" type="datetime1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3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 </a:t>
            </a:r>
            <a:r>
              <a:rPr lang="en-GB" dirty="0" err="1" smtClean="0"/>
              <a:t>Appshed</a:t>
            </a:r>
            <a:r>
              <a:rPr lang="en-GB" dirty="0" smtClean="0"/>
              <a:t> </a:t>
            </a:r>
            <a:r>
              <a:rPr lang="en-GB" dirty="0" smtClean="0"/>
              <a:t>Workbook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ENTER YOUR NAME HERE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9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Show your </a:t>
            </a:r>
            <a:r>
              <a:rPr lang="en-GB" dirty="0" smtClean="0"/>
              <a:t>app image </a:t>
            </a:r>
            <a:r>
              <a:rPr lang="en-GB" dirty="0" smtClean="0"/>
              <a:t>below, then fill in the next page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05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</a:t>
            </a:r>
            <a:r>
              <a:rPr lang="en-GB" dirty="0" smtClean="0"/>
              <a:t>what your app does.</a:t>
            </a:r>
          </a:p>
          <a:p>
            <a:r>
              <a:rPr lang="en-GB" dirty="0" smtClean="0"/>
              <a:t>Describe everything you added to the app’s screen or screens.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216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1535</TotalTime>
  <Words>52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My Appshed Workbook</vt:lpstr>
      <vt:lpstr>App 1</vt:lpstr>
      <vt:lpstr>App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Flowol</dc:title>
  <dc:creator>Martin Peake</dc:creator>
  <cp:lastModifiedBy>Martin Peake</cp:lastModifiedBy>
  <cp:revision>21</cp:revision>
  <dcterms:created xsi:type="dcterms:W3CDTF">2019-04-21T09:40:39Z</dcterms:created>
  <dcterms:modified xsi:type="dcterms:W3CDTF">2019-04-22T18:23:19Z</dcterms:modified>
</cp:coreProperties>
</file>