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5" r:id="rId4"/>
    <p:sldMasterId id="2147483721" r:id="rId5"/>
  </p:sldMasterIdLst>
  <p:notesMasterIdLst>
    <p:notesMasterId r:id="rId16"/>
  </p:notesMasterIdLst>
  <p:handoutMasterIdLst>
    <p:handoutMasterId r:id="rId17"/>
  </p:handoutMasterIdLst>
  <p:sldIdLst>
    <p:sldId id="733" r:id="rId6"/>
    <p:sldId id="732" r:id="rId7"/>
    <p:sldId id="722" r:id="rId8"/>
    <p:sldId id="729" r:id="rId9"/>
    <p:sldId id="690" r:id="rId10"/>
    <p:sldId id="728" r:id="rId11"/>
    <p:sldId id="683" r:id="rId12"/>
    <p:sldId id="730" r:id="rId13"/>
    <p:sldId id="697" r:id="rId14"/>
    <p:sldId id="731" r:id="rId15"/>
  </p:sldIdLst>
  <p:sldSz cx="12192000" cy="6858000"/>
  <p:notesSz cx="6794500" cy="9921875"/>
  <p:defaultTextStyle>
    <a:defPPr>
      <a:defRPr lang="en-GB"/>
    </a:defPPr>
    <a:lvl1pPr algn="l"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000" kern="1200">
        <a:solidFill>
          <a:schemeClr val="tx1"/>
        </a:solidFill>
        <a:latin typeface="Arial" charset="0"/>
        <a:ea typeface="+mn-ea"/>
        <a:cs typeface="+mn-cs"/>
      </a:defRPr>
    </a:lvl2pPr>
    <a:lvl3pPr marL="914400" algn="l" rtl="0" fontAlgn="base">
      <a:spcBef>
        <a:spcPct val="0"/>
      </a:spcBef>
      <a:spcAft>
        <a:spcPct val="0"/>
      </a:spcAft>
      <a:defRPr sz="1000" kern="1200">
        <a:solidFill>
          <a:schemeClr val="tx1"/>
        </a:solidFill>
        <a:latin typeface="Arial" charset="0"/>
        <a:ea typeface="+mn-ea"/>
        <a:cs typeface="+mn-cs"/>
      </a:defRPr>
    </a:lvl3pPr>
    <a:lvl4pPr marL="1371600" algn="l" rtl="0" fontAlgn="base">
      <a:spcBef>
        <a:spcPct val="0"/>
      </a:spcBef>
      <a:spcAft>
        <a:spcPct val="0"/>
      </a:spcAft>
      <a:defRPr sz="1000" kern="1200">
        <a:solidFill>
          <a:schemeClr val="tx1"/>
        </a:solidFill>
        <a:latin typeface="Arial" charset="0"/>
        <a:ea typeface="+mn-ea"/>
        <a:cs typeface="+mn-cs"/>
      </a:defRPr>
    </a:lvl4pPr>
    <a:lvl5pPr marL="1828800" algn="l" rtl="0" fontAlgn="base">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5">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E4EC"/>
    <a:srgbClr val="F1F8E9"/>
    <a:srgbClr val="FFF8E1"/>
    <a:srgbClr val="E8EAF6"/>
    <a:srgbClr val="DD7F58"/>
    <a:srgbClr val="E35125"/>
    <a:srgbClr val="E7207F"/>
    <a:srgbClr val="004F9F"/>
    <a:srgbClr val="D9EDFF"/>
    <a:srgbClr val="B9CD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B05FD3-3DE5-48C9-A5C4-3AF785A82746}" v="1" dt="2023-04-13T12:20:21.393"/>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76870" autoAdjust="0"/>
  </p:normalViewPr>
  <p:slideViewPr>
    <p:cSldViewPr snapToGrid="0">
      <p:cViewPr varScale="1">
        <p:scale>
          <a:sx n="115" d="100"/>
          <a:sy n="115" d="100"/>
        </p:scale>
        <p:origin x="4482" y="102"/>
      </p:cViewPr>
      <p:guideLst>
        <p:guide orient="horz" pos="2183"/>
        <p:guide pos="3840"/>
      </p:guideLst>
    </p:cSldViewPr>
  </p:slideViewPr>
  <p:outlineViewPr>
    <p:cViewPr>
      <p:scale>
        <a:sx n="33" d="100"/>
        <a:sy n="33" d="100"/>
      </p:scale>
      <p:origin x="0" y="-3786"/>
    </p:cViewPr>
  </p:outlineViewPr>
  <p:notesTextViewPr>
    <p:cViewPr>
      <p:scale>
        <a:sx n="125" d="100"/>
        <a:sy n="125" d="100"/>
      </p:scale>
      <p:origin x="0" y="0"/>
    </p:cViewPr>
  </p:notesTextViewPr>
  <p:sorterViewPr>
    <p:cViewPr>
      <p:scale>
        <a:sx n="66" d="100"/>
        <a:sy n="66" d="100"/>
      </p:scale>
      <p:origin x="0" y="0"/>
    </p:cViewPr>
  </p:sorterViewPr>
  <p:notesViewPr>
    <p:cSldViewPr snapToGrid="0">
      <p:cViewPr>
        <p:scale>
          <a:sx n="100" d="100"/>
          <a:sy n="100" d="100"/>
        </p:scale>
        <p:origin x="1648" y="-1872"/>
      </p:cViewPr>
      <p:guideLst>
        <p:guide orient="horz" pos="3125"/>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76971" y="179388"/>
            <a:ext cx="5400675" cy="246221"/>
          </a:xfrm>
          <a:prstGeom prst="rect">
            <a:avLst/>
          </a:prstGeom>
          <a:noFill/>
        </p:spPr>
        <p:txBody>
          <a:bodyPr lIns="0" rIns="0">
            <a:spAutoFit/>
          </a:bodyPr>
          <a:lstStyle/>
          <a:p>
            <a:pPr eaLnBrk="0" hangingPunct="0">
              <a:spcBef>
                <a:spcPct val="50000"/>
              </a:spcBef>
              <a:tabLst>
                <a:tab pos="8793163" algn="r"/>
              </a:tabLst>
              <a:defRPr/>
            </a:pPr>
            <a:r>
              <a:rPr lang="en-GB" sz="1000" cap="all" spc="300" baseline="0" dirty="0">
                <a:solidFill>
                  <a:schemeClr val="accent1"/>
                </a:solidFill>
                <a:latin typeface="Segoe UI" panose="020B0502040204020203" pitchFamily="34" charset="0"/>
                <a:cs typeface="Segoe UI" panose="020B0502040204020203" pitchFamily="34" charset="0"/>
              </a:rPr>
              <a:t>Edit course title here	</a:t>
            </a:r>
          </a:p>
        </p:txBody>
      </p:sp>
      <p:sp>
        <p:nvSpPr>
          <p:cNvPr id="5" name="TextBox 4"/>
          <p:cNvSpPr txBox="1"/>
          <p:nvPr/>
        </p:nvSpPr>
        <p:spPr>
          <a:xfrm>
            <a:off x="1033463" y="9590088"/>
            <a:ext cx="5400675" cy="246221"/>
          </a:xfrm>
          <a:prstGeom prst="rect">
            <a:avLst/>
          </a:prstGeom>
          <a:noFill/>
        </p:spPr>
        <p:txBody>
          <a:bodyPr lIns="0" rIns="0">
            <a:spAutoFit/>
          </a:bodyPr>
          <a:lstStyle/>
          <a:p>
            <a:pPr algn="r" eaLnBrk="0" hangingPunct="0">
              <a:spcBef>
                <a:spcPct val="50000"/>
              </a:spcBef>
              <a:tabLst>
                <a:tab pos="8793163" algn="r"/>
              </a:tabLst>
              <a:defRPr/>
            </a:pPr>
            <a:fld id="{5A994FC6-4CA0-47B1-908E-E307E7797130}" type="slidenum">
              <a:rPr lang="en-GB" sz="1000" cap="all" spc="300" baseline="0" smtClean="0">
                <a:solidFill>
                  <a:schemeClr val="accent1"/>
                </a:solidFill>
                <a:latin typeface="Segoe UI" panose="020B0502040204020203" pitchFamily="34" charset="0"/>
                <a:cs typeface="Segoe UI" panose="020B0502040204020203" pitchFamily="34" charset="0"/>
              </a:rPr>
              <a:pPr algn="r" eaLnBrk="0" hangingPunct="0">
                <a:spcBef>
                  <a:spcPct val="50000"/>
                </a:spcBef>
                <a:tabLst>
                  <a:tab pos="8793163" algn="r"/>
                </a:tabLst>
                <a:defRPr/>
              </a:pPr>
              <a:t>‹#›</a:t>
            </a:fld>
            <a:endParaRPr lang="en-GB" sz="1000" cap="all" spc="300" baseline="0" dirty="0">
              <a:solidFill>
                <a:schemeClr val="accent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14119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Slide Image Placeholder 3"/>
          <p:cNvSpPr>
            <a:spLocks noGrp="1" noRot="1" noChangeAspect="1"/>
          </p:cNvSpPr>
          <p:nvPr>
            <p:ph type="sldImg" idx="2"/>
          </p:nvPr>
        </p:nvSpPr>
        <p:spPr>
          <a:xfrm>
            <a:off x="570998" y="581025"/>
            <a:ext cx="5716003" cy="3216039"/>
          </a:xfrm>
          <a:prstGeom prst="rect">
            <a:avLst/>
          </a:prstGeom>
          <a:noFill/>
          <a:ln w="3175">
            <a:solidFill>
              <a:srgbClr val="555454"/>
            </a:solidFill>
          </a:ln>
        </p:spPr>
        <p:txBody>
          <a:bodyPr vert="horz" lIns="91440" tIns="45720" rIns="91440" bIns="45720" rtlCol="0" anchor="ctr"/>
          <a:lstStyle/>
          <a:p>
            <a:pPr lvl="0"/>
            <a:endParaRPr lang="en-GB" noProof="0" dirty="0"/>
          </a:p>
        </p:txBody>
      </p:sp>
      <p:sp>
        <p:nvSpPr>
          <p:cNvPr id="13" name="TextBox 12"/>
          <p:cNvSpPr txBox="1"/>
          <p:nvPr/>
        </p:nvSpPr>
        <p:spPr>
          <a:xfrm>
            <a:off x="576264" y="179388"/>
            <a:ext cx="5400675" cy="246221"/>
          </a:xfrm>
          <a:prstGeom prst="rect">
            <a:avLst/>
          </a:prstGeom>
          <a:noFill/>
        </p:spPr>
        <p:txBody>
          <a:bodyPr lIns="0" rIns="0">
            <a:spAutoFit/>
          </a:bodyPr>
          <a:lstStyle/>
          <a:p>
            <a:pPr eaLnBrk="0" hangingPunct="0">
              <a:spcBef>
                <a:spcPct val="50000"/>
              </a:spcBef>
              <a:tabLst>
                <a:tab pos="8793163" algn="r"/>
              </a:tabLst>
              <a:defRPr/>
            </a:pPr>
            <a:r>
              <a:rPr lang="en-GB" sz="1000" cap="all" spc="300" baseline="0" dirty="0">
                <a:solidFill>
                  <a:schemeClr val="accent4"/>
                </a:solidFill>
                <a:latin typeface="Segoe UI" panose="020B0502040204020203" pitchFamily="34" charset="0"/>
                <a:cs typeface="Segoe UI" panose="020B0502040204020203" pitchFamily="34" charset="0"/>
              </a:rPr>
              <a:t>Cyber skills</a:t>
            </a:r>
            <a:endParaRPr lang="en-GB" sz="1000" cap="all" spc="300" baseline="0" dirty="0">
              <a:solidFill>
                <a:schemeClr val="accent1"/>
              </a:solidFill>
              <a:latin typeface="Segoe UI" panose="020B0502040204020203" pitchFamily="34" charset="0"/>
              <a:cs typeface="Segoe UI" panose="020B0502040204020203" pitchFamily="34" charset="0"/>
            </a:endParaRPr>
          </a:p>
        </p:txBody>
      </p:sp>
      <p:sp>
        <p:nvSpPr>
          <p:cNvPr id="14" name="TextBox 13"/>
          <p:cNvSpPr txBox="1"/>
          <p:nvPr/>
        </p:nvSpPr>
        <p:spPr>
          <a:xfrm>
            <a:off x="892785" y="9590088"/>
            <a:ext cx="5400675" cy="246221"/>
          </a:xfrm>
          <a:prstGeom prst="rect">
            <a:avLst/>
          </a:prstGeom>
          <a:noFill/>
        </p:spPr>
        <p:txBody>
          <a:bodyPr lIns="0" rIns="0">
            <a:spAutoFit/>
          </a:bodyPr>
          <a:lstStyle/>
          <a:p>
            <a:pPr algn="r" eaLnBrk="0" hangingPunct="0">
              <a:spcBef>
                <a:spcPct val="50000"/>
              </a:spcBef>
              <a:tabLst>
                <a:tab pos="8793163" algn="r"/>
              </a:tabLst>
              <a:defRPr/>
            </a:pPr>
            <a:fld id="{5A994FC6-4CA0-47B1-908E-E307E7797130}" type="slidenum">
              <a:rPr lang="en-GB" sz="1000" cap="all" spc="300" baseline="0" smtClean="0">
                <a:solidFill>
                  <a:schemeClr val="accent4"/>
                </a:solidFill>
                <a:latin typeface="Segoe UI" panose="020B0502040204020203" pitchFamily="34" charset="0"/>
                <a:cs typeface="Segoe UI" panose="020B0502040204020203" pitchFamily="34" charset="0"/>
              </a:rPr>
              <a:pPr algn="r" eaLnBrk="0" hangingPunct="0">
                <a:spcBef>
                  <a:spcPct val="50000"/>
                </a:spcBef>
                <a:tabLst>
                  <a:tab pos="8793163" algn="r"/>
                </a:tabLst>
                <a:defRPr/>
              </a:pPr>
              <a:t>‹#›</a:t>
            </a:fld>
            <a:endParaRPr lang="en-GB" sz="1000" cap="all" spc="300" baseline="0" dirty="0">
              <a:solidFill>
                <a:schemeClr val="accent4"/>
              </a:solidFill>
              <a:latin typeface="Segoe UI" panose="020B0502040204020203" pitchFamily="34" charset="0"/>
              <a:cs typeface="Segoe UI" panose="020B0502040204020203" pitchFamily="34" charset="0"/>
            </a:endParaRPr>
          </a:p>
        </p:txBody>
      </p:sp>
      <p:sp>
        <p:nvSpPr>
          <p:cNvPr id="12" name="Notes Placeholder 4"/>
          <p:cNvSpPr>
            <a:spLocks noGrp="1"/>
          </p:cNvSpPr>
          <p:nvPr>
            <p:ph type="body" sz="quarter" idx="3"/>
          </p:nvPr>
        </p:nvSpPr>
        <p:spPr>
          <a:xfrm>
            <a:off x="570999" y="3952480"/>
            <a:ext cx="5716002" cy="546115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7" name="Slide Number Placeholder 1"/>
          <p:cNvSpPr>
            <a:spLocks noGrp="1"/>
          </p:cNvSpPr>
          <p:nvPr>
            <p:ph type="sldNum" sz="quarter" idx="5"/>
          </p:nvPr>
        </p:nvSpPr>
        <p:spPr>
          <a:xfrm>
            <a:off x="3440999" y="9570802"/>
            <a:ext cx="2944813" cy="265271"/>
          </a:xfrm>
          <a:prstGeom prst="rect">
            <a:avLst/>
          </a:prstGeom>
          <a:solidFill>
            <a:schemeClr val="bg1"/>
          </a:solidFill>
        </p:spPr>
        <p:txBody>
          <a:bodyPr vert="horz" lIns="91440" tIns="45720" rIns="91440" bIns="45720" rtlCol="0" anchor="b"/>
          <a:lstStyle>
            <a:lvl1pPr algn="r" rtl="0" eaLnBrk="0" fontAlgn="base" hangingPunct="0">
              <a:spcBef>
                <a:spcPct val="50000"/>
              </a:spcBef>
              <a:spcAft>
                <a:spcPct val="0"/>
              </a:spcAft>
              <a:tabLst>
                <a:tab pos="8793163" algn="r"/>
              </a:tabLst>
              <a:defRPr lang="en-GB" sz="1000" kern="1200" cap="all" spc="300" baseline="0" smtClean="0">
                <a:solidFill>
                  <a:schemeClr val="accent4"/>
                </a:solidFill>
                <a:latin typeface="Segoe UI" panose="020B0502040204020203" pitchFamily="34" charset="0"/>
                <a:ea typeface="+mn-ea"/>
                <a:cs typeface="Segoe UI" panose="020B0502040204020203" pitchFamily="34" charset="0"/>
              </a:defRPr>
            </a:lvl1pPr>
          </a:lstStyle>
          <a:p>
            <a:pPr>
              <a:defRPr/>
            </a:pPr>
            <a:r>
              <a:rPr lang="en-GB" dirty="0"/>
              <a:t>CONTINUED </a:t>
            </a:r>
            <a:fld id="{993982D2-741D-4BC6-8F8E-84F7C8891268}" type="slidenum">
              <a:rPr smtClean="0"/>
              <a:pPr>
                <a:defRPr/>
              </a:pPr>
              <a:t>‹#›</a:t>
            </a:fld>
            <a:endParaRPr dirty="0"/>
          </a:p>
        </p:txBody>
      </p:sp>
    </p:spTree>
    <p:extLst>
      <p:ext uri="{BB962C8B-B14F-4D97-AF65-F5344CB8AC3E}">
        <p14:creationId xmlns:p14="http://schemas.microsoft.com/office/powerpoint/2010/main" val="417443139"/>
      </p:ext>
    </p:extLst>
  </p:cSld>
  <p:clrMap bg1="lt1" tx1="dk1" bg2="lt2" tx2="dk2" accent1="accent1" accent2="accent2" accent3="accent3" accent4="accent4" accent5="accent5" accent6="accent6" hlink="hlink" folHlink="folHlink"/>
  <p:hf hdr="0" dt="0"/>
  <p:notesStyle>
    <a:lvl1pPr algn="l" rtl="0" eaLnBrk="0" fontAlgn="base" hangingPunct="0">
      <a:spcBef>
        <a:spcPts val="300"/>
      </a:spcBef>
      <a:spcAft>
        <a:spcPct val="0"/>
      </a:spcAft>
      <a:tabLst>
        <a:tab pos="273050" algn="l"/>
        <a:tab pos="544513" algn="l"/>
        <a:tab pos="796925" algn="l"/>
        <a:tab pos="1069975" algn="l"/>
        <a:tab pos="1343025" algn="l"/>
        <a:tab pos="1614488" algn="l"/>
        <a:tab pos="1887538" algn="l"/>
        <a:tab pos="2159000" algn="l"/>
        <a:tab pos="2413000" algn="l"/>
        <a:tab pos="2684463" algn="l"/>
      </a:tabLst>
      <a:defRPr sz="1000" kern="1200" spc="-20" baseline="0">
        <a:solidFill>
          <a:srgbClr val="555454"/>
        </a:solidFill>
        <a:latin typeface="Segoe UI" panose="020B0502040204020203" pitchFamily="34" charset="0"/>
        <a:ea typeface="+mn-ea"/>
        <a:cs typeface="Segoe UI" panose="020B0502040204020203" pitchFamily="34" charset="0"/>
      </a:defRPr>
    </a:lvl1pPr>
    <a:lvl2pPr marL="447675" indent="9525" algn="l" rtl="0" eaLnBrk="0" fontAlgn="base" hangingPunct="0">
      <a:spcBef>
        <a:spcPts val="300"/>
      </a:spcBef>
      <a:spcAft>
        <a:spcPct val="0"/>
      </a:spcAft>
      <a:tabLst>
        <a:tab pos="273050" algn="l"/>
        <a:tab pos="544513" algn="l"/>
        <a:tab pos="796925" algn="l"/>
        <a:tab pos="1069975" algn="l"/>
        <a:tab pos="1343025" algn="l"/>
        <a:tab pos="1614488" algn="l"/>
        <a:tab pos="1887538" algn="l"/>
        <a:tab pos="2159000" algn="l"/>
        <a:tab pos="2413000" algn="l"/>
        <a:tab pos="2684463" algn="l"/>
      </a:tabLst>
      <a:defRPr sz="1000" kern="1200" spc="-20" baseline="0">
        <a:solidFill>
          <a:srgbClr val="555454"/>
        </a:solidFill>
        <a:latin typeface="Segoe UI" panose="020B0502040204020203" pitchFamily="34" charset="0"/>
        <a:ea typeface="+mn-ea"/>
        <a:cs typeface="Segoe UI" panose="020B0502040204020203" pitchFamily="34" charset="0"/>
      </a:defRPr>
    </a:lvl2pPr>
    <a:lvl3pPr marL="914400" algn="l" rtl="0" eaLnBrk="0" fontAlgn="base" hangingPunct="0">
      <a:spcBef>
        <a:spcPts val="300"/>
      </a:spcBef>
      <a:spcAft>
        <a:spcPct val="0"/>
      </a:spcAft>
      <a:tabLst>
        <a:tab pos="273050" algn="l"/>
        <a:tab pos="544513" algn="l"/>
        <a:tab pos="796925" algn="l"/>
        <a:tab pos="1069975" algn="l"/>
        <a:tab pos="1343025" algn="l"/>
        <a:tab pos="1614488" algn="l"/>
        <a:tab pos="1887538" algn="l"/>
        <a:tab pos="2159000" algn="l"/>
        <a:tab pos="2413000" algn="l"/>
        <a:tab pos="2684463" algn="l"/>
      </a:tabLst>
      <a:defRPr sz="1000" kern="1200" spc="-20" baseline="0">
        <a:solidFill>
          <a:srgbClr val="555454"/>
        </a:solidFill>
        <a:latin typeface="Segoe UI" panose="020B0502040204020203" pitchFamily="34" charset="0"/>
        <a:ea typeface="+mn-ea"/>
        <a:cs typeface="Segoe UI" panose="020B0502040204020203" pitchFamily="34" charset="0"/>
      </a:defRPr>
    </a:lvl3pPr>
    <a:lvl4pPr marL="1343025" indent="28575" algn="l" rtl="0" eaLnBrk="0" fontAlgn="base" hangingPunct="0">
      <a:spcBef>
        <a:spcPts val="300"/>
      </a:spcBef>
      <a:spcAft>
        <a:spcPct val="0"/>
      </a:spcAft>
      <a:tabLst>
        <a:tab pos="273050" algn="l"/>
        <a:tab pos="544513" algn="l"/>
        <a:tab pos="796925" algn="l"/>
        <a:tab pos="1069975" algn="l"/>
        <a:tab pos="1343025" algn="l"/>
        <a:tab pos="1614488" algn="l"/>
        <a:tab pos="1887538" algn="l"/>
        <a:tab pos="2159000" algn="l"/>
        <a:tab pos="2413000" algn="l"/>
        <a:tab pos="2684463" algn="l"/>
      </a:tabLst>
      <a:defRPr sz="1000" kern="1200" spc="-20" baseline="0">
        <a:solidFill>
          <a:srgbClr val="555454"/>
        </a:solidFill>
        <a:latin typeface="Segoe UI" panose="020B0502040204020203" pitchFamily="34" charset="0"/>
        <a:ea typeface="+mn-ea"/>
        <a:cs typeface="Segoe UI" panose="020B0502040204020203" pitchFamily="34" charset="0"/>
      </a:defRPr>
    </a:lvl4pPr>
    <a:lvl5pPr marL="1828800" algn="l" rtl="0" eaLnBrk="0" fontAlgn="base" hangingPunct="0">
      <a:spcBef>
        <a:spcPts val="300"/>
      </a:spcBef>
      <a:spcAft>
        <a:spcPct val="0"/>
      </a:spcAft>
      <a:tabLst>
        <a:tab pos="273050" algn="l"/>
        <a:tab pos="544513" algn="l"/>
        <a:tab pos="796925" algn="l"/>
        <a:tab pos="1069975" algn="l"/>
        <a:tab pos="1343025" algn="l"/>
        <a:tab pos="1614488" algn="l"/>
        <a:tab pos="1887538" algn="l"/>
        <a:tab pos="2159000" algn="l"/>
        <a:tab pos="2413000" algn="l"/>
        <a:tab pos="2684463" algn="l"/>
      </a:tabLst>
      <a:defRPr sz="1000" kern="1200" spc="-20" baseline="0">
        <a:solidFill>
          <a:srgbClr val="555454"/>
        </a:solidFill>
        <a:latin typeface="Segoe UI" panose="020B0502040204020203" pitchFamily="34" charset="0"/>
        <a:ea typeface="+mn-ea"/>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571500" y="581025"/>
            <a:ext cx="5715000" cy="3216275"/>
          </a:xfrm>
          <a:noFill/>
          <a:ln>
            <a:solidFill>
              <a:srgbClr val="000000"/>
            </a:solidFill>
            <a:miter lim="800000"/>
            <a:headEnd/>
            <a:tailEnd/>
          </a:ln>
        </p:spPr>
      </p:sp>
    </p:spTree>
    <p:extLst>
      <p:ext uri="{BB962C8B-B14F-4D97-AF65-F5344CB8AC3E}">
        <p14:creationId xmlns:p14="http://schemas.microsoft.com/office/powerpoint/2010/main" val="254022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581025"/>
            <a:ext cx="5715000" cy="3216275"/>
          </a:xfrm>
        </p:spPr>
      </p:sp>
    </p:spTree>
    <p:extLst>
      <p:ext uri="{BB962C8B-B14F-4D97-AF65-F5344CB8AC3E}">
        <p14:creationId xmlns:p14="http://schemas.microsoft.com/office/powerpoint/2010/main" val="2083566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581025"/>
            <a:ext cx="5715000" cy="32162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300"/>
              </a:spcBef>
              <a:spcAft>
                <a:spcPct val="0"/>
              </a:spcAft>
              <a:buClrTx/>
              <a:buSzTx/>
              <a:buFontTx/>
              <a:buNone/>
              <a:tabLst>
                <a:tab pos="273050" algn="l"/>
                <a:tab pos="544513" algn="l"/>
                <a:tab pos="796925" algn="l"/>
                <a:tab pos="1069975" algn="l"/>
                <a:tab pos="1343025" algn="l"/>
                <a:tab pos="1614488" algn="l"/>
                <a:tab pos="1887538" algn="l"/>
                <a:tab pos="2159000" algn="l"/>
                <a:tab pos="2413000" algn="l"/>
                <a:tab pos="2684463" algn="l"/>
              </a:tabLst>
              <a:defRPr/>
            </a:pPr>
            <a:r>
              <a:rPr lang="en-GB" sz="1000" kern="1200" spc="-20" baseline="0" dirty="0">
                <a:solidFill>
                  <a:srgbClr val="555454"/>
                </a:solidFill>
                <a:effectLst/>
                <a:latin typeface="Segoe UI" panose="020B0502040204020203" pitchFamily="34" charset="0"/>
                <a:ea typeface="+mn-ea"/>
                <a:cs typeface="Segoe UI" panose="020B0502040204020203" pitchFamily="34" charset="0"/>
              </a:rPr>
              <a:t>Ask students what sports they’re interested in, either through playing or watching. Then using some of those examples (if any), ask what examples can they think of data in sport. They will hopefully come up with some examples like sports statistics (average goals scored per game/games won/percentage of game played in which area of pitch/existing sports records/lap or sprint times, etc.). Discuss where this information could be used, for example, trend analysis on components in an F1 car to help the team make decisions how to tweak the car for the next race, or knowing where an opponent has placed their last few penalties in order to help a ‘keeper save the shot, or knowing where a particular team is weak during the Tour de France in order to gain an advantage, or even (age-dependent) discuss betting, or choose something safer like the Premier League’s Fantasy Football game for a bit of fun – knowing that Harry Kane doesn’t score in August could help with some much needed points for people, etc. Explain that the use of data in sport has grown exponentially over the last few decades, many sports have embraced the use of data and technology to aid the development of their sport and the competitors within that sport.</a:t>
            </a:r>
            <a:br>
              <a:rPr lang="en-GB" sz="1000" kern="1200" spc="-20" baseline="0" dirty="0">
                <a:solidFill>
                  <a:srgbClr val="555454"/>
                </a:solidFill>
                <a:effectLst/>
                <a:latin typeface="Segoe UI" panose="020B0502040204020203" pitchFamily="34" charset="0"/>
                <a:ea typeface="+mn-ea"/>
                <a:cs typeface="Segoe UI" panose="020B0502040204020203" pitchFamily="34" charset="0"/>
              </a:rPr>
            </a:br>
            <a:endParaRPr lang="en-GB" sz="1000" kern="1200" spc="-20" baseline="0" dirty="0">
              <a:solidFill>
                <a:srgbClr val="555454"/>
              </a:solidFill>
              <a:effectLst/>
              <a:latin typeface="Segoe UI" panose="020B0502040204020203" pitchFamily="34" charset="0"/>
              <a:ea typeface="+mn-ea"/>
              <a:cs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pPr>
              <a:defRPr/>
            </a:pPr>
            <a:r>
              <a:rPr lang="en-GB"/>
              <a:t>CONTINUED </a:t>
            </a:r>
            <a:fld id="{993982D2-741D-4BC6-8F8E-84F7C8891268}" type="slidenum">
              <a:rPr lang="en-GB" smtClean="0"/>
              <a:pPr>
                <a:defRPr/>
              </a:pPr>
              <a:t>4</a:t>
            </a:fld>
            <a:endParaRPr lang="en-GB" dirty="0"/>
          </a:p>
        </p:txBody>
      </p:sp>
    </p:spTree>
    <p:extLst>
      <p:ext uri="{BB962C8B-B14F-4D97-AF65-F5344CB8AC3E}">
        <p14:creationId xmlns:p14="http://schemas.microsoft.com/office/powerpoint/2010/main" val="2081970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581025"/>
            <a:ext cx="5715000" cy="3216275"/>
          </a:xfrm>
        </p:spPr>
      </p:sp>
      <p:sp>
        <p:nvSpPr>
          <p:cNvPr id="3" name="Notes Placeholder 2"/>
          <p:cNvSpPr>
            <a:spLocks noGrp="1"/>
          </p:cNvSpPr>
          <p:nvPr>
            <p:ph type="body" idx="1"/>
          </p:nvPr>
        </p:nvSpPr>
        <p:spPr/>
        <p:txBody>
          <a:bodyPr/>
          <a:lstStyle/>
          <a:p>
            <a:r>
              <a:rPr lang="en-GB" b="0" baseline="0" dirty="0"/>
              <a:t>Show the images, One and Three are displaying rugby analysis whereas Two is showing every shot during the Gold Medal match at the London Olympics in 2012. </a:t>
            </a:r>
            <a:endParaRPr lang="en-GB" b="0" dirty="0"/>
          </a:p>
        </p:txBody>
      </p:sp>
      <p:sp>
        <p:nvSpPr>
          <p:cNvPr id="4" name="Slide Number Placeholder 3"/>
          <p:cNvSpPr>
            <a:spLocks noGrp="1"/>
          </p:cNvSpPr>
          <p:nvPr>
            <p:ph type="sldNum" sz="quarter" idx="10"/>
          </p:nvPr>
        </p:nvSpPr>
        <p:spPr/>
        <p:txBody>
          <a:bodyPr/>
          <a:lstStyle/>
          <a:p>
            <a:pPr>
              <a:defRPr/>
            </a:pPr>
            <a:r>
              <a:rPr lang="en-GB" dirty="0"/>
              <a:t>CONTINUED </a:t>
            </a:r>
            <a:fld id="{993982D2-741D-4BC6-8F8E-84F7C8891268}" type="slidenum">
              <a:rPr smtClean="0"/>
              <a:pPr>
                <a:defRPr/>
              </a:pPr>
              <a:t>5</a:t>
            </a:fld>
            <a:endParaRPr dirty="0"/>
          </a:p>
        </p:txBody>
      </p:sp>
    </p:spTree>
    <p:extLst>
      <p:ext uri="{BB962C8B-B14F-4D97-AF65-F5344CB8AC3E}">
        <p14:creationId xmlns:p14="http://schemas.microsoft.com/office/powerpoint/2010/main" val="3626979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581025"/>
            <a:ext cx="5715000" cy="3216275"/>
          </a:xfrm>
        </p:spPr>
      </p:sp>
      <p:sp>
        <p:nvSpPr>
          <p:cNvPr id="4" name="Notes Placeholder 3"/>
          <p:cNvSpPr>
            <a:spLocks noGrp="1"/>
          </p:cNvSpPr>
          <p:nvPr>
            <p:ph type="body" idx="1"/>
          </p:nvPr>
        </p:nvSpPr>
        <p:spPr/>
        <p:txBody>
          <a:bodyPr/>
          <a:lstStyle/>
          <a:p>
            <a:br>
              <a:rPr lang="en-GB" b="0" dirty="0"/>
            </a:br>
            <a:r>
              <a:rPr lang="en-GB" b="0" dirty="0"/>
              <a:t>There has been an increase in the popularity of the game Quidditch, made famous in the </a:t>
            </a:r>
            <a:r>
              <a:rPr lang="en-GB" b="0" i="1" dirty="0"/>
              <a:t>Harry Potter </a:t>
            </a:r>
            <a:r>
              <a:rPr lang="en-GB" b="0" dirty="0"/>
              <a:t>series of books. There are national regulatory bodies in both the UK and the USA who produce the rulebooks and train officials. Due to the rapid increase in funding owing to recognition by schools and universities for this niche competitive sport, many people are looking to create or join a local Quidditch team to compete in the newly formed Quidditch Premier League (QPL). Data analysts have been busy creating a dataset of statistics for a large number of players who are new to the game and are attempting to catch a manager’s eye.</a:t>
            </a:r>
          </a:p>
          <a:p>
            <a:r>
              <a:rPr lang="en-GB" b="0" dirty="0"/>
              <a:t>As a manager it is imperative to pick the best players possible, whilst also considering the players’ best position given their skillset. </a:t>
            </a:r>
          </a:p>
          <a:p>
            <a:endParaRPr lang="en-GB" b="0" dirty="0"/>
          </a:p>
        </p:txBody>
      </p:sp>
    </p:spTree>
    <p:extLst>
      <p:ext uri="{BB962C8B-B14F-4D97-AF65-F5344CB8AC3E}">
        <p14:creationId xmlns:p14="http://schemas.microsoft.com/office/powerpoint/2010/main" val="3835816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581025"/>
            <a:ext cx="5715000" cy="3216275"/>
          </a:xfrm>
        </p:spPr>
      </p:sp>
      <p:sp>
        <p:nvSpPr>
          <p:cNvPr id="3" name="Notes Placeholder 2"/>
          <p:cNvSpPr>
            <a:spLocks noGrp="1"/>
          </p:cNvSpPr>
          <p:nvPr>
            <p:ph type="body" idx="1"/>
          </p:nvPr>
        </p:nvSpPr>
        <p:spPr/>
        <p:txBody>
          <a:bodyPr/>
          <a:lstStyle/>
          <a:p>
            <a:r>
              <a:rPr lang="en-GB" sz="1000" kern="1200" spc="-20" baseline="0" dirty="0">
                <a:solidFill>
                  <a:srgbClr val="555454"/>
                </a:solidFill>
                <a:effectLst/>
                <a:latin typeface="Segoe UI" panose="020B0502040204020203" pitchFamily="34" charset="0"/>
                <a:ea typeface="+mn-ea"/>
                <a:cs typeface="Segoe UI" panose="020B0502040204020203" pitchFamily="34" charset="0"/>
              </a:rPr>
              <a:t>In their pairs, choose the best seven players for their Quidditch team from the limited dataset (200 records) found the </a:t>
            </a:r>
            <a:r>
              <a:rPr lang="en-GB" sz="1000" kern="1200" spc="-20" baseline="0" dirty="0" err="1">
                <a:solidFill>
                  <a:srgbClr val="555454"/>
                </a:solidFill>
                <a:effectLst/>
                <a:latin typeface="Segoe UI" panose="020B0502040204020203" pitchFamily="34" charset="0"/>
                <a:ea typeface="+mn-ea"/>
                <a:cs typeface="Segoe UI" panose="020B0502040204020203" pitchFamily="34" charset="0"/>
              </a:rPr>
              <a:t>dataset.xlsx</a:t>
            </a:r>
            <a:r>
              <a:rPr lang="en-GB" sz="1000" kern="1200" spc="-20" baseline="0" dirty="0">
                <a:solidFill>
                  <a:srgbClr val="555454"/>
                </a:solidFill>
                <a:effectLst/>
                <a:latin typeface="Segoe UI" panose="020B0502040204020203" pitchFamily="34" charset="0"/>
                <a:ea typeface="+mn-ea"/>
                <a:cs typeface="Segoe UI" panose="020B0502040204020203" pitchFamily="34" charset="0"/>
              </a:rPr>
              <a:t> file in their Module 4 folder. Using the student guide as a reference and the video tutorial to help they need to select based upon the skills they feel are applicable to each position</a:t>
            </a:r>
            <a:r>
              <a:rPr lang="en-GB" dirty="0">
                <a:effectLst/>
              </a:rPr>
              <a:t> </a:t>
            </a:r>
            <a:endParaRPr lang="en-US" dirty="0"/>
          </a:p>
        </p:txBody>
      </p:sp>
      <p:sp>
        <p:nvSpPr>
          <p:cNvPr id="4" name="Slide Number Placeholder 3"/>
          <p:cNvSpPr>
            <a:spLocks noGrp="1"/>
          </p:cNvSpPr>
          <p:nvPr>
            <p:ph type="sldNum" sz="quarter" idx="10"/>
          </p:nvPr>
        </p:nvSpPr>
        <p:spPr/>
        <p:txBody>
          <a:bodyPr/>
          <a:lstStyle/>
          <a:p>
            <a:pPr>
              <a:defRPr/>
            </a:pPr>
            <a:r>
              <a:rPr lang="en-GB"/>
              <a:t>CONTINUED </a:t>
            </a:r>
            <a:fld id="{993982D2-741D-4BC6-8F8E-84F7C8891268}" type="slidenum">
              <a:rPr lang="en-GB" smtClean="0"/>
              <a:pPr>
                <a:defRPr/>
              </a:pPr>
              <a:t>8</a:t>
            </a:fld>
            <a:endParaRPr lang="en-GB" dirty="0"/>
          </a:p>
        </p:txBody>
      </p:sp>
    </p:spTree>
    <p:extLst>
      <p:ext uri="{BB962C8B-B14F-4D97-AF65-F5344CB8AC3E}">
        <p14:creationId xmlns:p14="http://schemas.microsoft.com/office/powerpoint/2010/main" val="3679770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581025"/>
            <a:ext cx="5715000" cy="3216275"/>
          </a:xfrm>
        </p:spPr>
      </p:sp>
      <p:sp>
        <p:nvSpPr>
          <p:cNvPr id="3" name="Notes Placeholder 2"/>
          <p:cNvSpPr>
            <a:spLocks noGrp="1"/>
          </p:cNvSpPr>
          <p:nvPr>
            <p:ph type="body" idx="1"/>
          </p:nvPr>
        </p:nvSpPr>
        <p:spPr/>
        <p:txBody>
          <a:bodyPr/>
          <a:lstStyle/>
          <a:p>
            <a:r>
              <a:rPr lang="en-GB" b="1" dirty="0"/>
              <a:t>Point to note for</a:t>
            </a:r>
            <a:r>
              <a:rPr lang="en-GB" b="1" baseline="0" dirty="0"/>
              <a:t> teacher– there is no right or wrong answer with this module, the whole point is that the team chosen by the students is down to their interpretation of the data given. </a:t>
            </a:r>
          </a:p>
          <a:p>
            <a:endParaRPr lang="en-GB" b="1" baseline="0" dirty="0"/>
          </a:p>
          <a:p>
            <a:r>
              <a:rPr lang="en-GB" b="0" baseline="0" dirty="0"/>
              <a:t>You could ask them how could we take this further? Maybe consider psychology within sport, consider how a player’s temperament may change depending on position chosen, external factors such as family, winning/losing streaks, etc. Maybe consider that although a player has a preferred position, they may be better suited to another position depending on their skills, how could that affect the team selection? Remind them that data analysis within sport is a massive growth area, including sports in games – for example the statistics gathered by data analysts working for the Football Manager </a:t>
            </a:r>
            <a:r>
              <a:rPr lang="en-GB" b="1" baseline="0" dirty="0"/>
              <a:t>[first image]</a:t>
            </a:r>
            <a:r>
              <a:rPr lang="en-GB" b="0" baseline="0" dirty="0"/>
              <a:t> series of games was used during the recent Sky Sports coverage of the transfer window to help clarify stats and to help the public understand a football club’s decision to sign or sometimes to release a player.</a:t>
            </a:r>
          </a:p>
          <a:p>
            <a:r>
              <a:rPr lang="en-GB" b="0" baseline="0" dirty="0"/>
              <a:t>Technology is being used more and more to help gather statistics and data on player’s movements, either for motion capture for games/films, or for development purposes for that player or other players </a:t>
            </a:r>
            <a:r>
              <a:rPr lang="en-GB" b="1" baseline="0" dirty="0"/>
              <a:t>[second image]</a:t>
            </a:r>
            <a:r>
              <a:rPr lang="en-GB" b="0" baseline="0" dirty="0"/>
              <a:t>.</a:t>
            </a:r>
            <a:endParaRPr lang="en-GB" b="0" dirty="0"/>
          </a:p>
        </p:txBody>
      </p:sp>
      <p:sp>
        <p:nvSpPr>
          <p:cNvPr id="4" name="Slide Number Placeholder 3"/>
          <p:cNvSpPr>
            <a:spLocks noGrp="1"/>
          </p:cNvSpPr>
          <p:nvPr>
            <p:ph type="sldNum" sz="quarter" idx="10"/>
          </p:nvPr>
        </p:nvSpPr>
        <p:spPr/>
        <p:txBody>
          <a:bodyPr/>
          <a:lstStyle/>
          <a:p>
            <a:pPr>
              <a:defRPr/>
            </a:pPr>
            <a:r>
              <a:rPr lang="en-GB" dirty="0"/>
              <a:t>CONTINUED </a:t>
            </a:r>
            <a:fld id="{993982D2-741D-4BC6-8F8E-84F7C8891268}" type="slidenum">
              <a:rPr smtClean="0"/>
              <a:pPr>
                <a:defRPr/>
              </a:pPr>
              <a:t>9</a:t>
            </a:fld>
            <a:endParaRPr dirty="0"/>
          </a:p>
        </p:txBody>
      </p:sp>
    </p:spTree>
    <p:extLst>
      <p:ext uri="{BB962C8B-B14F-4D97-AF65-F5344CB8AC3E}">
        <p14:creationId xmlns:p14="http://schemas.microsoft.com/office/powerpoint/2010/main" val="362547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1500" y="581025"/>
            <a:ext cx="5715000" cy="32162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300"/>
              </a:spcBef>
              <a:spcAft>
                <a:spcPct val="0"/>
              </a:spcAft>
              <a:buClrTx/>
              <a:buSzTx/>
              <a:buFontTx/>
              <a:buNone/>
              <a:tabLst>
                <a:tab pos="273050" algn="l"/>
                <a:tab pos="544513" algn="l"/>
                <a:tab pos="796925" algn="l"/>
                <a:tab pos="1069975" algn="l"/>
                <a:tab pos="1343025" algn="l"/>
                <a:tab pos="1614488" algn="l"/>
                <a:tab pos="1887538" algn="l"/>
                <a:tab pos="2159000" algn="l"/>
                <a:tab pos="2413000" algn="l"/>
                <a:tab pos="2684463" algn="l"/>
              </a:tabLst>
              <a:defRPr/>
            </a:pPr>
            <a:r>
              <a:rPr lang="en-GB" sz="1000" kern="1200" spc="-20" baseline="0" dirty="0">
                <a:solidFill>
                  <a:srgbClr val="555454"/>
                </a:solidFill>
                <a:effectLst/>
                <a:latin typeface="Segoe UI" panose="020B0502040204020203" pitchFamily="34" charset="0"/>
                <a:ea typeface="+mn-ea"/>
                <a:cs typeface="Segoe UI" panose="020B0502040204020203" pitchFamily="34" charset="0"/>
              </a:rPr>
              <a:t>The model answer that has been selected. This is extremely subjective and point out that this selection is based on the skills of each player, not their preferred position. Use this as a discussion point to introduce human factors in sport, sports psychology etc. </a:t>
            </a:r>
            <a:endParaRPr lang="en-US" dirty="0"/>
          </a:p>
        </p:txBody>
      </p:sp>
      <p:sp>
        <p:nvSpPr>
          <p:cNvPr id="4" name="Slide Number Placeholder 3"/>
          <p:cNvSpPr>
            <a:spLocks noGrp="1"/>
          </p:cNvSpPr>
          <p:nvPr>
            <p:ph type="sldNum" sz="quarter" idx="10"/>
          </p:nvPr>
        </p:nvSpPr>
        <p:spPr/>
        <p:txBody>
          <a:bodyPr/>
          <a:lstStyle/>
          <a:p>
            <a:pPr>
              <a:defRPr/>
            </a:pPr>
            <a:r>
              <a:rPr lang="en-GB"/>
              <a:t>CONTINUED </a:t>
            </a:r>
            <a:fld id="{993982D2-741D-4BC6-8F8E-84F7C8891268}" type="slidenum">
              <a:rPr lang="en-GB" smtClean="0"/>
              <a:pPr>
                <a:defRPr/>
              </a:pPr>
              <a:t>10</a:t>
            </a:fld>
            <a:endParaRPr lang="en-GB" dirty="0"/>
          </a:p>
        </p:txBody>
      </p:sp>
    </p:spTree>
    <p:extLst>
      <p:ext uri="{BB962C8B-B14F-4D97-AF65-F5344CB8AC3E}">
        <p14:creationId xmlns:p14="http://schemas.microsoft.com/office/powerpoint/2010/main" val="3928571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mailto:cyber-first-project@gchq.gsi.gov.uk" TargetMode="Externa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QA Template_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914400" y="1063566"/>
            <a:ext cx="10364400" cy="2556000"/>
          </a:xfrm>
          <a:prstGeom prst="rect">
            <a:avLst/>
          </a:prstGeom>
        </p:spPr>
        <p:txBody>
          <a:bodyPr wrap="square" anchor="b" anchorCtr="0">
            <a:normAutofit/>
          </a:bodyPr>
          <a:lstStyle>
            <a:lvl1pPr marL="0" indent="0" algn="ctr">
              <a:defRPr sz="6000" b="0" i="0" baseline="0">
                <a:solidFill>
                  <a:srgbClr val="555454"/>
                </a:solidFill>
                <a:latin typeface="+mj-lt"/>
              </a:defRPr>
            </a:lvl1pPr>
          </a:lstStyle>
          <a:p>
            <a:r>
              <a:rPr lang="en-GB" noProof="0" dirty="0"/>
              <a:t>Insert module title</a:t>
            </a:r>
          </a:p>
        </p:txBody>
      </p:sp>
      <p:sp>
        <p:nvSpPr>
          <p:cNvPr id="7" name="Subtitle 2"/>
          <p:cNvSpPr>
            <a:spLocks noGrp="1"/>
          </p:cNvSpPr>
          <p:nvPr>
            <p:ph type="subTitle" idx="1" hasCustomPrompt="1"/>
          </p:nvPr>
        </p:nvSpPr>
        <p:spPr>
          <a:xfrm>
            <a:off x="914400" y="3886200"/>
            <a:ext cx="10364400" cy="439200"/>
          </a:xfrm>
        </p:spPr>
        <p:txBody>
          <a:bodyPr wrap="square">
            <a:noAutofit/>
          </a:bodyPr>
          <a:lstStyle>
            <a:lvl1pPr marL="0" indent="0" algn="ctr">
              <a:spcBef>
                <a:spcPts val="0"/>
              </a:spcBef>
              <a:buNone/>
              <a:defRPr sz="2000" b="0" i="0" cap="all" spc="300" baseline="0">
                <a:solidFill>
                  <a:srgbClr val="2E2D2C"/>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GB" noProof="0" dirty="0"/>
              <a:t>MODULE 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A Template_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914400" y="1063566"/>
            <a:ext cx="10364400" cy="2556000"/>
          </a:xfrm>
          <a:prstGeom prst="rect">
            <a:avLst/>
          </a:prstGeom>
        </p:spPr>
        <p:txBody>
          <a:bodyPr wrap="square" anchor="b" anchorCtr="0">
            <a:normAutofit/>
          </a:bodyPr>
          <a:lstStyle>
            <a:lvl1pPr marL="0" indent="0" algn="ctr">
              <a:defRPr sz="6000" b="0" i="0" baseline="0">
                <a:solidFill>
                  <a:srgbClr val="555454"/>
                </a:solidFill>
                <a:latin typeface="+mj-lt"/>
              </a:defRPr>
            </a:lvl1pPr>
          </a:lstStyle>
          <a:p>
            <a:r>
              <a:rPr lang="en-GB" noProof="0" dirty="0"/>
              <a:t>Insert module title</a:t>
            </a:r>
          </a:p>
        </p:txBody>
      </p:sp>
      <p:sp>
        <p:nvSpPr>
          <p:cNvPr id="7" name="Subtitle 2"/>
          <p:cNvSpPr>
            <a:spLocks noGrp="1"/>
          </p:cNvSpPr>
          <p:nvPr>
            <p:ph type="subTitle" idx="1" hasCustomPrompt="1"/>
          </p:nvPr>
        </p:nvSpPr>
        <p:spPr>
          <a:xfrm>
            <a:off x="914400" y="3886200"/>
            <a:ext cx="10364400" cy="439200"/>
          </a:xfrm>
        </p:spPr>
        <p:txBody>
          <a:bodyPr wrap="square">
            <a:noAutofit/>
          </a:bodyPr>
          <a:lstStyle>
            <a:lvl1pPr marL="0" indent="0" algn="ctr">
              <a:spcBef>
                <a:spcPts val="0"/>
              </a:spcBef>
              <a:buNone/>
              <a:defRPr sz="2000" b="0" i="0" cap="all" spc="300" baseline="0">
                <a:solidFill>
                  <a:srgbClr val="2E2D2C"/>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GB" noProof="0" dirty="0"/>
              <a:t>MODULE X</a:t>
            </a:r>
          </a:p>
        </p:txBody>
      </p:sp>
    </p:spTree>
    <p:extLst>
      <p:ext uri="{BB962C8B-B14F-4D97-AF65-F5344CB8AC3E}">
        <p14:creationId xmlns:p14="http://schemas.microsoft.com/office/powerpoint/2010/main" val="1257722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A Template_Main Slide">
    <p:spTree>
      <p:nvGrpSpPr>
        <p:cNvPr id="1" name=""/>
        <p:cNvGrpSpPr/>
        <p:nvPr/>
      </p:nvGrpSpPr>
      <p:grpSpPr>
        <a:xfrm>
          <a:off x="0" y="0"/>
          <a:ext cx="0" cy="0"/>
          <a:chOff x="0" y="0"/>
          <a:chExt cx="0" cy="0"/>
        </a:xfrm>
      </p:grpSpPr>
      <p:sp>
        <p:nvSpPr>
          <p:cNvPr id="7" name="Text Placeholder 10"/>
          <p:cNvSpPr>
            <a:spLocks noGrp="1"/>
          </p:cNvSpPr>
          <p:nvPr>
            <p:ph type="body" sz="quarter" idx="15"/>
          </p:nvPr>
        </p:nvSpPr>
        <p:spPr>
          <a:xfrm>
            <a:off x="414000" y="1929600"/>
            <a:ext cx="11404800" cy="45468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defRPr>
            </a:lvl1pPr>
            <a:lvl2pPr marL="742950" indent="-285750">
              <a:spcAft>
                <a:spcPts val="800"/>
              </a:spcAft>
              <a:buClr>
                <a:schemeClr val="tx1"/>
              </a:buClr>
              <a:buFont typeface="Arial" panose="020B0604020202020204" pitchFamily="34" charset="0"/>
              <a:buChar char="•"/>
              <a:defRPr sz="1800" baseline="0">
                <a:latin typeface="+mn-lt"/>
              </a:defRPr>
            </a:lvl2pPr>
            <a:lvl3pPr marL="1143000" indent="-228600">
              <a:spcAft>
                <a:spcPts val="800"/>
              </a:spcAft>
              <a:buClr>
                <a:schemeClr val="tx1"/>
              </a:buClr>
              <a:buFont typeface="Arial" panose="020B0604020202020204" pitchFamily="34" charset="0"/>
              <a:buChar char="•"/>
              <a:defRPr sz="1800" baseline="0">
                <a:latin typeface="+mn-lt"/>
              </a:defRPr>
            </a:lvl3pPr>
            <a:lvl4pPr marL="1600200" indent="-228600">
              <a:spcAft>
                <a:spcPts val="800"/>
              </a:spcAft>
              <a:buClr>
                <a:schemeClr val="tx1"/>
              </a:buClr>
              <a:buFont typeface="Arial" panose="020B0604020202020204" pitchFamily="34" charset="0"/>
              <a:buChar char="•"/>
              <a:defRPr sz="1800" baseline="0">
                <a:latin typeface="+mn-lt"/>
              </a:defRPr>
            </a:lvl4pPr>
            <a:lvl5pPr marL="2057400" indent="-228600">
              <a:spcAft>
                <a:spcPts val="800"/>
              </a:spcAft>
              <a:buClr>
                <a:schemeClr val="tx1"/>
              </a:buClr>
              <a:buFont typeface="Arial" panose="020B0604020202020204" pitchFamily="34" charset="0"/>
              <a:buChar char="•"/>
              <a:defRPr sz="1800"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Slide Number Placeholder 5"/>
          <p:cNvSpPr txBox="1">
            <a:spLocks/>
          </p:cNvSpPr>
          <p:nvPr userDrawn="1"/>
        </p:nvSpPr>
        <p:spPr>
          <a:xfrm>
            <a:off x="9061491" y="6492906"/>
            <a:ext cx="2844800" cy="365125"/>
          </a:xfrm>
          <a:prstGeom prst="rect">
            <a:avLst/>
          </a:prstGeom>
        </p:spPr>
        <p:txBody>
          <a:bodyPr vert="horz" lIns="91440" tIns="45720" rIns="91440" bIns="45720" rtlCol="0" anchor="ctr"/>
          <a:lstStyle>
            <a:lvl1pPr algn="r">
              <a:defRPr sz="1000">
                <a:solidFill>
                  <a:schemeClr val="bg1"/>
                </a:solidFill>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18ABFB6-A9C6-4619-9721-3B608E8ED143}" type="slidenum">
              <a:rPr kumimoji="0" lang="en-GB" sz="1000" b="0" i="0" u="none" strike="noStrike" kern="1200" cap="none" spc="0" normalizeH="0" baseline="0" noProof="0" smtClean="0">
                <a:ln>
                  <a:noFill/>
                </a:ln>
                <a:solidFill>
                  <a:srgbClr val="0070C0"/>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dirty="0">
              <a:ln>
                <a:noFill/>
              </a:ln>
              <a:solidFill>
                <a:srgbClr val="0070C0"/>
              </a:solidFill>
              <a:effectLst/>
              <a:uLnTx/>
              <a:uFillTx/>
              <a:latin typeface="+mn-lt"/>
              <a:ea typeface="+mn-ea"/>
              <a:cs typeface="Arial" pitchFamily="34" charset="0"/>
            </a:endParaRPr>
          </a:p>
        </p:txBody>
      </p:sp>
      <p:sp>
        <p:nvSpPr>
          <p:cNvPr id="5" name="Title Placeholder 3"/>
          <p:cNvSpPr>
            <a:spLocks noGrp="1"/>
          </p:cNvSpPr>
          <p:nvPr>
            <p:ph type="title"/>
          </p:nvPr>
        </p:nvSpPr>
        <p:spPr>
          <a:xfrm>
            <a:off x="414000" y="1036800"/>
            <a:ext cx="9126000" cy="626400"/>
          </a:xfrm>
          <a:prstGeom prst="rect">
            <a:avLst/>
          </a:prstGeom>
        </p:spPr>
        <p:txBody>
          <a:bodyPr vert="horz" wrap="square" lIns="91440" tIns="45720" rIns="91440" bIns="45720" rtlCol="0" anchor="b" anchorCtr="0">
            <a:normAutofit/>
          </a:bodyPr>
          <a:lstStyle>
            <a:lvl1pPr>
              <a:defRPr baseline="0">
                <a:solidFill>
                  <a:srgbClr val="00519C"/>
                </a:solidFill>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728414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335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A Template_Picture Page">
    <p:spTree>
      <p:nvGrpSpPr>
        <p:cNvPr id="1" name=""/>
        <p:cNvGrpSpPr/>
        <p:nvPr/>
      </p:nvGrpSpPr>
      <p:grpSpPr>
        <a:xfrm>
          <a:off x="0" y="0"/>
          <a:ext cx="0" cy="0"/>
          <a:chOff x="0" y="0"/>
          <a:chExt cx="0" cy="0"/>
        </a:xfrm>
      </p:grpSpPr>
      <p:sp>
        <p:nvSpPr>
          <p:cNvPr id="13" name="Content Placeholder 12"/>
          <p:cNvSpPr>
            <a:spLocks noGrp="1"/>
          </p:cNvSpPr>
          <p:nvPr>
            <p:ph sz="quarter" idx="15"/>
          </p:nvPr>
        </p:nvSpPr>
        <p:spPr>
          <a:xfrm>
            <a:off x="414000" y="1929600"/>
            <a:ext cx="11404800" cy="45468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cs typeface="Arial" panose="020B0604020202020204" pitchFamily="34" charset="0"/>
              </a:defRPr>
            </a:lvl1pPr>
            <a:lvl2pPr marL="742950" indent="-285750">
              <a:spcAft>
                <a:spcPts val="800"/>
              </a:spcAft>
              <a:buClr>
                <a:schemeClr val="tx1"/>
              </a:buClr>
              <a:buFont typeface="Arial" panose="020B0604020202020204" pitchFamily="34" charset="0"/>
              <a:buChar char="•"/>
              <a:defRPr sz="1800" baseline="0">
                <a:latin typeface="+mn-lt"/>
                <a:cs typeface="Arial" panose="020B0604020202020204" pitchFamily="34" charset="0"/>
              </a:defRPr>
            </a:lvl2pPr>
            <a:lvl3pPr marL="1143000" indent="-228600">
              <a:spcAft>
                <a:spcPts val="800"/>
              </a:spcAft>
              <a:buClr>
                <a:schemeClr val="tx1"/>
              </a:buClr>
              <a:buFont typeface="Arial" panose="020B0604020202020204" pitchFamily="34" charset="0"/>
              <a:buChar char="•"/>
              <a:defRPr sz="1800" baseline="0">
                <a:latin typeface="+mn-lt"/>
                <a:cs typeface="Arial" panose="020B0604020202020204" pitchFamily="34" charset="0"/>
              </a:defRPr>
            </a:lvl3pPr>
            <a:lvl4pPr marL="1600200" indent="-228600">
              <a:spcAft>
                <a:spcPts val="800"/>
              </a:spcAft>
              <a:buClr>
                <a:schemeClr val="tx1"/>
              </a:buClr>
              <a:buFont typeface="Arial" panose="020B0604020202020204" pitchFamily="34" charset="0"/>
              <a:buChar char="•"/>
              <a:defRPr sz="1800" baseline="0">
                <a:latin typeface="+mn-lt"/>
                <a:cs typeface="Arial" panose="020B0604020202020204" pitchFamily="34" charset="0"/>
              </a:defRPr>
            </a:lvl4pPr>
            <a:lvl5pPr marL="2057400" indent="-228600">
              <a:spcAft>
                <a:spcPts val="800"/>
              </a:spcAft>
              <a:buClr>
                <a:schemeClr val="tx1"/>
              </a:buClr>
              <a:buFont typeface="Arial" panose="020B0604020202020204" pitchFamily="34" charset="0"/>
              <a:buChar char="•"/>
              <a:defRPr sz="1800" baseline="0">
                <a:latin typeface="+mn-lt"/>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Slide Number Placeholder 5"/>
          <p:cNvSpPr txBox="1">
            <a:spLocks/>
          </p:cNvSpPr>
          <p:nvPr userDrawn="1"/>
        </p:nvSpPr>
        <p:spPr>
          <a:xfrm>
            <a:off x="9061491" y="6492906"/>
            <a:ext cx="2844800" cy="365125"/>
          </a:xfrm>
          <a:prstGeom prst="rect">
            <a:avLst/>
          </a:prstGeom>
        </p:spPr>
        <p:txBody>
          <a:bodyPr vert="horz" lIns="91440" tIns="45720" rIns="91440" bIns="45720" rtlCol="0" anchor="ctr"/>
          <a:lstStyle>
            <a:lvl1pPr algn="r">
              <a:defRPr sz="1000">
                <a:solidFill>
                  <a:schemeClr val="bg1"/>
                </a:solidFill>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18ABFB6-A9C6-4619-9721-3B608E8ED143}" type="slidenum">
              <a:rPr kumimoji="0" lang="en-GB" sz="1000" b="0" i="0" u="none" strike="noStrike" kern="1200" cap="none" spc="0" normalizeH="0" baseline="0" noProof="0" smtClean="0">
                <a:ln>
                  <a:noFill/>
                </a:ln>
                <a:solidFill>
                  <a:srgbClr val="0070C0"/>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dirty="0">
              <a:ln>
                <a:noFill/>
              </a:ln>
              <a:solidFill>
                <a:srgbClr val="0070C0"/>
              </a:solidFill>
              <a:effectLst/>
              <a:uLnTx/>
              <a:uFillTx/>
              <a:latin typeface="+mn-lt"/>
              <a:ea typeface="+mn-ea"/>
              <a:cs typeface="Arial" pitchFamily="34" charset="0"/>
            </a:endParaRPr>
          </a:p>
        </p:txBody>
      </p:sp>
      <p:sp>
        <p:nvSpPr>
          <p:cNvPr id="5" name="Title Placeholder 3"/>
          <p:cNvSpPr>
            <a:spLocks noGrp="1"/>
          </p:cNvSpPr>
          <p:nvPr>
            <p:ph type="title"/>
          </p:nvPr>
        </p:nvSpPr>
        <p:spPr>
          <a:xfrm>
            <a:off x="414000" y="1036800"/>
            <a:ext cx="9126000" cy="626400"/>
          </a:xfrm>
          <a:prstGeom prst="rect">
            <a:avLst/>
          </a:prstGeom>
        </p:spPr>
        <p:txBody>
          <a:bodyPr vert="horz" lIns="91440" tIns="45720" rIns="91440" bIns="45720" rtlCol="0" anchor="b" anchorCtr="0">
            <a:normAutofit/>
          </a:bodyPr>
          <a:lstStyle/>
          <a:p>
            <a:r>
              <a:rPr lang="en-US" noProof="0"/>
              <a:t>Click to edit Master title style</a:t>
            </a:r>
            <a:endParaRPr lang="en-GB" noProof="0" dirty="0"/>
          </a:p>
        </p:txBody>
      </p:sp>
    </p:spTree>
    <p:extLst>
      <p:ext uri="{BB962C8B-B14F-4D97-AF65-F5344CB8AC3E}">
        <p14:creationId xmlns:p14="http://schemas.microsoft.com/office/powerpoint/2010/main" val="3671142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A Template_2_Picture Page">
    <p:spTree>
      <p:nvGrpSpPr>
        <p:cNvPr id="1" name=""/>
        <p:cNvGrpSpPr/>
        <p:nvPr/>
      </p:nvGrpSpPr>
      <p:grpSpPr>
        <a:xfrm>
          <a:off x="0" y="0"/>
          <a:ext cx="0" cy="0"/>
          <a:chOff x="0" y="0"/>
          <a:chExt cx="0" cy="0"/>
        </a:xfrm>
      </p:grpSpPr>
      <p:sp>
        <p:nvSpPr>
          <p:cNvPr id="13" name="Content Placeholder 12"/>
          <p:cNvSpPr>
            <a:spLocks noGrp="1"/>
          </p:cNvSpPr>
          <p:nvPr>
            <p:ph sz="quarter" idx="15"/>
          </p:nvPr>
        </p:nvSpPr>
        <p:spPr>
          <a:xfrm>
            <a:off x="414000" y="1929600"/>
            <a:ext cx="5580000" cy="45468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defRPr>
            </a:lvl1pPr>
            <a:lvl2pPr marL="742950" indent="-285750">
              <a:spcAft>
                <a:spcPts val="800"/>
              </a:spcAft>
              <a:buClr>
                <a:schemeClr val="tx1"/>
              </a:buClr>
              <a:buFont typeface="Arial" panose="020B0604020202020204" pitchFamily="34" charset="0"/>
              <a:buChar char="•"/>
              <a:defRPr sz="1800" b="0" baseline="0">
                <a:latin typeface="+mn-lt"/>
              </a:defRPr>
            </a:lvl2pPr>
            <a:lvl3pPr marL="1143000" indent="-228600">
              <a:spcAft>
                <a:spcPts val="800"/>
              </a:spcAft>
              <a:buClr>
                <a:schemeClr val="tx1"/>
              </a:buClr>
              <a:buFont typeface="Arial" panose="020B0604020202020204" pitchFamily="34" charset="0"/>
              <a:buChar char="•"/>
              <a:defRPr sz="1800" b="0" baseline="0">
                <a:latin typeface="+mn-lt"/>
              </a:defRPr>
            </a:lvl3pPr>
            <a:lvl4pPr marL="1600200" indent="-228600">
              <a:spcAft>
                <a:spcPts val="800"/>
              </a:spcAft>
              <a:buClr>
                <a:schemeClr val="tx1"/>
              </a:buClr>
              <a:buFont typeface="Arial" panose="020B0604020202020204" pitchFamily="34" charset="0"/>
              <a:buChar char="•"/>
              <a:defRPr sz="1800" b="0" baseline="0">
                <a:latin typeface="+mn-lt"/>
              </a:defRPr>
            </a:lvl4pPr>
            <a:lvl5pPr marL="2057400" indent="-228600">
              <a:spcAft>
                <a:spcPts val="800"/>
              </a:spcAft>
              <a:buClr>
                <a:schemeClr val="tx1"/>
              </a:buClr>
              <a:buFont typeface="Arial" panose="020B0604020202020204" pitchFamily="34" charset="0"/>
              <a:buChar char="•"/>
              <a:defRPr sz="1800" b="0"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Slide Number Placeholder 5"/>
          <p:cNvSpPr txBox="1">
            <a:spLocks/>
          </p:cNvSpPr>
          <p:nvPr userDrawn="1"/>
        </p:nvSpPr>
        <p:spPr>
          <a:xfrm>
            <a:off x="9061491" y="6492906"/>
            <a:ext cx="2844800" cy="365125"/>
          </a:xfrm>
          <a:prstGeom prst="rect">
            <a:avLst/>
          </a:prstGeom>
        </p:spPr>
        <p:txBody>
          <a:bodyPr vert="horz" lIns="91440" tIns="45720" rIns="91440" bIns="45720" rtlCol="0" anchor="ctr"/>
          <a:lstStyle>
            <a:lvl1pPr algn="r">
              <a:defRPr sz="1000">
                <a:solidFill>
                  <a:schemeClr val="bg1"/>
                </a:solidFill>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18ABFB6-A9C6-4619-9721-3B608E8ED143}" type="slidenum">
              <a:rPr kumimoji="0" lang="en-GB" sz="1000" b="0" i="0" u="none" strike="noStrike" kern="1200" cap="none" spc="0" normalizeH="0" baseline="0" noProof="0" smtClean="0">
                <a:ln>
                  <a:noFill/>
                </a:ln>
                <a:solidFill>
                  <a:srgbClr val="0070C0"/>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dirty="0">
              <a:ln>
                <a:noFill/>
              </a:ln>
              <a:solidFill>
                <a:srgbClr val="0070C0"/>
              </a:solidFill>
              <a:effectLst/>
              <a:uLnTx/>
              <a:uFillTx/>
              <a:latin typeface="+mn-lt"/>
              <a:ea typeface="+mn-ea"/>
              <a:cs typeface="Arial" pitchFamily="34" charset="0"/>
            </a:endParaRPr>
          </a:p>
        </p:txBody>
      </p:sp>
      <p:sp>
        <p:nvSpPr>
          <p:cNvPr id="7" name="Content Placeholder 12"/>
          <p:cNvSpPr>
            <a:spLocks noGrp="1"/>
          </p:cNvSpPr>
          <p:nvPr>
            <p:ph sz="quarter" idx="16"/>
          </p:nvPr>
        </p:nvSpPr>
        <p:spPr>
          <a:xfrm>
            <a:off x="6206400" y="1929600"/>
            <a:ext cx="5580000" cy="45468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defRPr>
            </a:lvl1pPr>
            <a:lvl2pPr marL="742950" indent="-285750">
              <a:spcAft>
                <a:spcPts val="800"/>
              </a:spcAft>
              <a:buClr>
                <a:schemeClr val="tx1"/>
              </a:buClr>
              <a:buFont typeface="Arial" panose="020B0604020202020204" pitchFamily="34" charset="0"/>
              <a:buChar char="•"/>
              <a:defRPr sz="1800" b="0" baseline="0">
                <a:latin typeface="+mn-lt"/>
              </a:defRPr>
            </a:lvl2pPr>
            <a:lvl3pPr marL="1143000" indent="-228600">
              <a:spcAft>
                <a:spcPts val="800"/>
              </a:spcAft>
              <a:buClr>
                <a:schemeClr val="tx1"/>
              </a:buClr>
              <a:buFont typeface="Arial" panose="020B0604020202020204" pitchFamily="34" charset="0"/>
              <a:buChar char="•"/>
              <a:defRPr sz="1800" b="0" baseline="0">
                <a:latin typeface="+mn-lt"/>
              </a:defRPr>
            </a:lvl3pPr>
            <a:lvl4pPr marL="1600200" indent="-228600">
              <a:spcAft>
                <a:spcPts val="800"/>
              </a:spcAft>
              <a:buClr>
                <a:schemeClr val="tx1"/>
              </a:buClr>
              <a:buFont typeface="Arial" panose="020B0604020202020204" pitchFamily="34" charset="0"/>
              <a:buChar char="•"/>
              <a:defRPr sz="1800" b="0" baseline="0">
                <a:latin typeface="+mn-lt"/>
              </a:defRPr>
            </a:lvl4pPr>
            <a:lvl5pPr marL="2057400" indent="-228600">
              <a:spcAft>
                <a:spcPts val="800"/>
              </a:spcAft>
              <a:buClr>
                <a:schemeClr val="tx1"/>
              </a:buClr>
              <a:buFont typeface="Arial" panose="020B0604020202020204" pitchFamily="34" charset="0"/>
              <a:buChar char="•"/>
              <a:defRPr sz="1800" b="0"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Rectangle 9"/>
          <p:cNvSpPr/>
          <p:nvPr userDrawn="1"/>
        </p:nvSpPr>
        <p:spPr>
          <a:xfrm>
            <a:off x="6078034" y="1930402"/>
            <a:ext cx="45719" cy="45450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8" name="Title Placeholder 3"/>
          <p:cNvSpPr>
            <a:spLocks noGrp="1"/>
          </p:cNvSpPr>
          <p:nvPr>
            <p:ph type="title"/>
          </p:nvPr>
        </p:nvSpPr>
        <p:spPr>
          <a:xfrm>
            <a:off x="414000" y="1036800"/>
            <a:ext cx="9126000" cy="626400"/>
          </a:xfrm>
          <a:prstGeom prst="rect">
            <a:avLst/>
          </a:prstGeom>
        </p:spPr>
        <p:txBody>
          <a:bodyPr vert="horz" lIns="91440" tIns="45720" rIns="91440" bIns="45720" rtlCol="0" anchor="b" anchorCtr="0">
            <a:normAutofit/>
          </a:bodyPr>
          <a:lstStyle/>
          <a:p>
            <a:r>
              <a:rPr lang="en-US" noProof="0"/>
              <a:t>Click to edit Master title style</a:t>
            </a:r>
            <a:endParaRPr lang="en-GB" noProof="0" dirty="0"/>
          </a:p>
        </p:txBody>
      </p:sp>
    </p:spTree>
    <p:extLst>
      <p:ext uri="{BB962C8B-B14F-4D97-AF65-F5344CB8AC3E}">
        <p14:creationId xmlns:p14="http://schemas.microsoft.com/office/powerpoint/2010/main" val="1553111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QA Template_2_Picture Page">
    <p:spTree>
      <p:nvGrpSpPr>
        <p:cNvPr id="1" name=""/>
        <p:cNvGrpSpPr/>
        <p:nvPr/>
      </p:nvGrpSpPr>
      <p:grpSpPr>
        <a:xfrm>
          <a:off x="0" y="0"/>
          <a:ext cx="0" cy="0"/>
          <a:chOff x="0" y="0"/>
          <a:chExt cx="0" cy="0"/>
        </a:xfrm>
      </p:grpSpPr>
      <p:sp>
        <p:nvSpPr>
          <p:cNvPr id="13" name="Content Placeholder 12"/>
          <p:cNvSpPr>
            <a:spLocks noGrp="1"/>
          </p:cNvSpPr>
          <p:nvPr>
            <p:ph sz="quarter" idx="15"/>
          </p:nvPr>
        </p:nvSpPr>
        <p:spPr>
          <a:xfrm>
            <a:off x="414000" y="1929600"/>
            <a:ext cx="5580000" cy="45468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defRPr>
            </a:lvl1pPr>
            <a:lvl2pPr marL="742950" indent="-285750">
              <a:spcAft>
                <a:spcPts val="800"/>
              </a:spcAft>
              <a:buClr>
                <a:schemeClr val="tx1"/>
              </a:buClr>
              <a:buFont typeface="Arial" panose="020B0604020202020204" pitchFamily="34" charset="0"/>
              <a:buChar char="•"/>
              <a:defRPr sz="1800" b="0" baseline="0">
                <a:latin typeface="+mn-lt"/>
              </a:defRPr>
            </a:lvl2pPr>
            <a:lvl3pPr marL="1143000" indent="-228600">
              <a:spcAft>
                <a:spcPts val="800"/>
              </a:spcAft>
              <a:buClr>
                <a:schemeClr val="tx1"/>
              </a:buClr>
              <a:buFont typeface="Arial" panose="020B0604020202020204" pitchFamily="34" charset="0"/>
              <a:buChar char="•"/>
              <a:defRPr sz="1800" b="0" baseline="0">
                <a:latin typeface="+mn-lt"/>
              </a:defRPr>
            </a:lvl3pPr>
            <a:lvl4pPr marL="1600200" indent="-228600">
              <a:spcAft>
                <a:spcPts val="800"/>
              </a:spcAft>
              <a:buClr>
                <a:schemeClr val="tx1"/>
              </a:buClr>
              <a:buFont typeface="Arial" panose="020B0604020202020204" pitchFamily="34" charset="0"/>
              <a:buChar char="•"/>
              <a:defRPr sz="1800" b="0" baseline="0">
                <a:latin typeface="+mn-lt"/>
              </a:defRPr>
            </a:lvl4pPr>
            <a:lvl5pPr marL="2057400" indent="-228600">
              <a:spcAft>
                <a:spcPts val="800"/>
              </a:spcAft>
              <a:buClr>
                <a:schemeClr val="tx1"/>
              </a:buClr>
              <a:buFont typeface="Arial" panose="020B0604020202020204" pitchFamily="34" charset="0"/>
              <a:buChar char="•"/>
              <a:defRPr sz="1800" b="0"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Slide Number Placeholder 5"/>
          <p:cNvSpPr txBox="1">
            <a:spLocks/>
          </p:cNvSpPr>
          <p:nvPr userDrawn="1"/>
        </p:nvSpPr>
        <p:spPr>
          <a:xfrm>
            <a:off x="9061491" y="6492906"/>
            <a:ext cx="2844800" cy="365125"/>
          </a:xfrm>
          <a:prstGeom prst="rect">
            <a:avLst/>
          </a:prstGeom>
        </p:spPr>
        <p:txBody>
          <a:bodyPr vert="horz" lIns="91440" tIns="45720" rIns="91440" bIns="45720" rtlCol="0" anchor="ctr"/>
          <a:lstStyle>
            <a:lvl1pPr algn="r">
              <a:defRPr sz="1000">
                <a:solidFill>
                  <a:schemeClr val="bg1"/>
                </a:solidFill>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18ABFB6-A9C6-4619-9721-3B608E8ED143}" type="slidenum">
              <a:rPr kumimoji="0" lang="en-GB" sz="1000" b="0" i="0" u="none" strike="noStrike" kern="1200" cap="none" spc="0" normalizeH="0" baseline="0" noProof="0" smtClean="0">
                <a:ln>
                  <a:noFill/>
                </a:ln>
                <a:solidFill>
                  <a:srgbClr val="0070C0"/>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dirty="0">
              <a:ln>
                <a:noFill/>
              </a:ln>
              <a:solidFill>
                <a:srgbClr val="0070C0"/>
              </a:solidFill>
              <a:effectLst/>
              <a:uLnTx/>
              <a:uFillTx/>
              <a:latin typeface="+mn-lt"/>
              <a:ea typeface="+mn-ea"/>
              <a:cs typeface="Arial" pitchFamily="34" charset="0"/>
            </a:endParaRPr>
          </a:p>
        </p:txBody>
      </p:sp>
      <p:sp>
        <p:nvSpPr>
          <p:cNvPr id="7" name="Content Placeholder 12"/>
          <p:cNvSpPr>
            <a:spLocks noGrp="1"/>
          </p:cNvSpPr>
          <p:nvPr>
            <p:ph sz="quarter" idx="16"/>
          </p:nvPr>
        </p:nvSpPr>
        <p:spPr>
          <a:xfrm>
            <a:off x="6206400" y="1929600"/>
            <a:ext cx="5580000" cy="45468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defRPr>
            </a:lvl1pPr>
            <a:lvl2pPr marL="742950" indent="-285750">
              <a:spcAft>
                <a:spcPts val="800"/>
              </a:spcAft>
              <a:buClr>
                <a:schemeClr val="tx1"/>
              </a:buClr>
              <a:buFont typeface="Arial" panose="020B0604020202020204" pitchFamily="34" charset="0"/>
              <a:buChar char="•"/>
              <a:defRPr sz="1800" b="0" baseline="0">
                <a:latin typeface="+mn-lt"/>
              </a:defRPr>
            </a:lvl2pPr>
            <a:lvl3pPr marL="1143000" indent="-228600">
              <a:spcAft>
                <a:spcPts val="800"/>
              </a:spcAft>
              <a:buClr>
                <a:schemeClr val="tx1"/>
              </a:buClr>
              <a:buFont typeface="Arial" panose="020B0604020202020204" pitchFamily="34" charset="0"/>
              <a:buChar char="•"/>
              <a:defRPr sz="1800" b="0" baseline="0">
                <a:latin typeface="+mn-lt"/>
              </a:defRPr>
            </a:lvl3pPr>
            <a:lvl4pPr marL="1600200" indent="-228600">
              <a:spcAft>
                <a:spcPts val="800"/>
              </a:spcAft>
              <a:buClr>
                <a:schemeClr val="tx1"/>
              </a:buClr>
              <a:buFont typeface="Arial" panose="020B0604020202020204" pitchFamily="34" charset="0"/>
              <a:buChar char="•"/>
              <a:defRPr sz="1800" b="0" baseline="0">
                <a:latin typeface="+mn-lt"/>
              </a:defRPr>
            </a:lvl4pPr>
            <a:lvl5pPr marL="2057400" indent="-228600">
              <a:spcAft>
                <a:spcPts val="800"/>
              </a:spcAft>
              <a:buClr>
                <a:schemeClr val="tx1"/>
              </a:buClr>
              <a:buFont typeface="Arial" panose="020B0604020202020204" pitchFamily="34" charset="0"/>
              <a:buChar char="•"/>
              <a:defRPr sz="1800" b="0"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itle Placeholder 3"/>
          <p:cNvSpPr>
            <a:spLocks noGrp="1"/>
          </p:cNvSpPr>
          <p:nvPr>
            <p:ph type="title"/>
          </p:nvPr>
        </p:nvSpPr>
        <p:spPr>
          <a:xfrm>
            <a:off x="414000" y="1036800"/>
            <a:ext cx="9126000" cy="626400"/>
          </a:xfrm>
          <a:prstGeom prst="rect">
            <a:avLst/>
          </a:prstGeom>
        </p:spPr>
        <p:txBody>
          <a:bodyPr vert="horz" lIns="91440" tIns="45720" rIns="91440" bIns="45720" rtlCol="0" anchor="b" anchorCtr="0">
            <a:normAutofit/>
          </a:bodyPr>
          <a:lstStyle/>
          <a:p>
            <a:r>
              <a:rPr lang="en-US" noProof="0"/>
              <a:t>Click to edit Master title style</a:t>
            </a:r>
            <a:endParaRPr lang="en-GB" noProof="0" dirty="0"/>
          </a:p>
        </p:txBody>
      </p:sp>
    </p:spTree>
    <p:extLst>
      <p:ext uri="{BB962C8B-B14F-4D97-AF65-F5344CB8AC3E}">
        <p14:creationId xmlns:p14="http://schemas.microsoft.com/office/powerpoint/2010/main" val="2560534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A Template_2_Picture Page">
    <p:spTree>
      <p:nvGrpSpPr>
        <p:cNvPr id="1" name=""/>
        <p:cNvGrpSpPr/>
        <p:nvPr/>
      </p:nvGrpSpPr>
      <p:grpSpPr>
        <a:xfrm>
          <a:off x="0" y="0"/>
          <a:ext cx="0" cy="0"/>
          <a:chOff x="0" y="0"/>
          <a:chExt cx="0" cy="0"/>
        </a:xfrm>
      </p:grpSpPr>
      <p:sp>
        <p:nvSpPr>
          <p:cNvPr id="5" name="Picture Placeholder 4"/>
          <p:cNvSpPr>
            <a:spLocks noGrp="1"/>
          </p:cNvSpPr>
          <p:nvPr>
            <p:ph type="pic" sz="quarter" idx="17" hasCustomPrompt="1"/>
          </p:nvPr>
        </p:nvSpPr>
        <p:spPr>
          <a:xfrm>
            <a:off x="0" y="0"/>
            <a:ext cx="4699322" cy="6858000"/>
          </a:xfrm>
        </p:spPr>
        <p:txBody>
          <a:bodyPr anchor="t" anchorCtr="0">
            <a:noAutofit/>
          </a:bodyPr>
          <a:lstStyle>
            <a:lvl1pPr marL="0" indent="0" algn="l">
              <a:buNone/>
              <a:defRPr baseline="0"/>
            </a:lvl1pPr>
          </a:lstStyle>
          <a:p>
            <a:r>
              <a:rPr lang="en-GB" dirty="0"/>
              <a:t>Use images from the photography folder from the Central Repository&gt;image library on CWS</a:t>
            </a:r>
          </a:p>
        </p:txBody>
      </p:sp>
      <p:sp>
        <p:nvSpPr>
          <p:cNvPr id="11" name="Rectangle 10"/>
          <p:cNvSpPr/>
          <p:nvPr userDrawn="1"/>
        </p:nvSpPr>
        <p:spPr>
          <a:xfrm>
            <a:off x="4694821" y="0"/>
            <a:ext cx="7497179" cy="6858000"/>
          </a:xfrm>
          <a:prstGeom prst="rect">
            <a:avLst/>
          </a:prstGeom>
          <a:solidFill>
            <a:srgbClr val="00519C">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userDrawn="1"/>
        </p:nvSpPr>
        <p:spPr>
          <a:xfrm>
            <a:off x="5067093" y="0"/>
            <a:ext cx="7124907" cy="6858000"/>
          </a:xfrm>
          <a:prstGeom prst="rect">
            <a:avLst/>
          </a:prstGeom>
          <a:solidFill>
            <a:srgbClr val="00519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4" name="Rectangle 13"/>
          <p:cNvSpPr/>
          <p:nvPr userDrawn="1"/>
        </p:nvSpPr>
        <p:spPr>
          <a:xfrm>
            <a:off x="5447921" y="0"/>
            <a:ext cx="6744079" cy="6858000"/>
          </a:xfrm>
          <a:prstGeom prst="rect">
            <a:avLst/>
          </a:prstGeom>
          <a:solidFill>
            <a:srgbClr val="0051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7" name="Content Placeholder 12"/>
          <p:cNvSpPr>
            <a:spLocks noGrp="1"/>
          </p:cNvSpPr>
          <p:nvPr>
            <p:ph sz="quarter" idx="16"/>
          </p:nvPr>
        </p:nvSpPr>
        <p:spPr>
          <a:xfrm>
            <a:off x="5834270" y="2733260"/>
            <a:ext cx="5963478" cy="3743139"/>
          </a:xfrm>
        </p:spPr>
        <p:txBody>
          <a:bodyPr>
            <a:noAutofit/>
          </a:bodyPr>
          <a:lstStyle>
            <a:lvl1pPr marL="342900" indent="-342900">
              <a:spcAft>
                <a:spcPts val="800"/>
              </a:spcAft>
              <a:buClr>
                <a:schemeClr val="bg1"/>
              </a:buClr>
              <a:buFont typeface="Arial" panose="020B0604020202020204" pitchFamily="34" charset="0"/>
              <a:buChar char="•"/>
              <a:defRPr b="0" baseline="0">
                <a:solidFill>
                  <a:schemeClr val="bg1"/>
                </a:solidFill>
                <a:latin typeface="+mn-lt"/>
              </a:defRPr>
            </a:lvl1pPr>
            <a:lvl2pPr marL="742950" indent="-285750">
              <a:spcAft>
                <a:spcPts val="800"/>
              </a:spcAft>
              <a:buClr>
                <a:schemeClr val="bg1"/>
              </a:buClr>
              <a:buFont typeface="Arial" panose="020B0604020202020204" pitchFamily="34" charset="0"/>
              <a:buChar char="•"/>
              <a:defRPr sz="1800" b="0" baseline="0">
                <a:solidFill>
                  <a:schemeClr val="bg1"/>
                </a:solidFill>
                <a:latin typeface="+mn-lt"/>
              </a:defRPr>
            </a:lvl2pPr>
            <a:lvl3pPr marL="1143000" indent="-228600">
              <a:spcAft>
                <a:spcPts val="800"/>
              </a:spcAft>
              <a:buClr>
                <a:schemeClr val="bg1"/>
              </a:buClr>
              <a:buFont typeface="Arial" panose="020B0604020202020204" pitchFamily="34" charset="0"/>
              <a:buChar char="•"/>
              <a:defRPr sz="1800" b="0" baseline="0">
                <a:solidFill>
                  <a:schemeClr val="bg1"/>
                </a:solidFill>
                <a:latin typeface="+mn-lt"/>
              </a:defRPr>
            </a:lvl3pPr>
            <a:lvl4pPr marL="1600200" indent="-228600">
              <a:spcAft>
                <a:spcPts val="800"/>
              </a:spcAft>
              <a:buClr>
                <a:schemeClr val="bg1"/>
              </a:buClr>
              <a:buFont typeface="Arial" panose="020B0604020202020204" pitchFamily="34" charset="0"/>
              <a:buChar char="•"/>
              <a:defRPr sz="1800" b="0" baseline="0">
                <a:solidFill>
                  <a:schemeClr val="bg1"/>
                </a:solidFill>
                <a:latin typeface="+mn-lt"/>
              </a:defRPr>
            </a:lvl4pPr>
            <a:lvl5pPr marL="2057400" indent="-228600">
              <a:spcAft>
                <a:spcPts val="800"/>
              </a:spcAft>
              <a:buClr>
                <a:schemeClr val="bg1"/>
              </a:buClr>
              <a:buFont typeface="Arial" panose="020B0604020202020204" pitchFamily="34" charset="0"/>
              <a:buChar char="•"/>
              <a:defRPr sz="1800" b="0" baseline="0">
                <a:solidFill>
                  <a:schemeClr val="bg1"/>
                </a:solidFill>
                <a:latin typeface="+mn-l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Title Placeholder 3"/>
          <p:cNvSpPr>
            <a:spLocks noGrp="1"/>
          </p:cNvSpPr>
          <p:nvPr>
            <p:ph type="title" hasCustomPrompt="1"/>
          </p:nvPr>
        </p:nvSpPr>
        <p:spPr>
          <a:xfrm>
            <a:off x="5834270" y="1921382"/>
            <a:ext cx="5973417" cy="626400"/>
          </a:xfrm>
          <a:prstGeom prst="rect">
            <a:avLst/>
          </a:prstGeom>
        </p:spPr>
        <p:txBody>
          <a:bodyPr vert="horz" lIns="91440" tIns="45720" rIns="91440" bIns="45720" rtlCol="0" anchor="b" anchorCtr="0">
            <a:noAutofit/>
          </a:bodyPr>
          <a:lstStyle>
            <a:lvl1pPr>
              <a:defRPr cap="all" baseline="0">
                <a:solidFill>
                  <a:schemeClr val="bg1"/>
                </a:solidFill>
              </a:defRPr>
            </a:lvl1pPr>
          </a:lstStyle>
          <a:p>
            <a:r>
              <a:rPr lang="en-GB" noProof="0" dirty="0"/>
              <a:t>Course times/ objectives/summary</a:t>
            </a:r>
          </a:p>
        </p:txBody>
      </p:sp>
    </p:spTree>
    <p:extLst>
      <p:ext uri="{BB962C8B-B14F-4D97-AF65-F5344CB8AC3E}">
        <p14:creationId xmlns:p14="http://schemas.microsoft.com/office/powerpoint/2010/main" val="3100167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QA Template_Picture Page">
    <p:spTree>
      <p:nvGrpSpPr>
        <p:cNvPr id="1" name=""/>
        <p:cNvGrpSpPr/>
        <p:nvPr/>
      </p:nvGrpSpPr>
      <p:grpSpPr>
        <a:xfrm>
          <a:off x="0" y="0"/>
          <a:ext cx="0" cy="0"/>
          <a:chOff x="0" y="0"/>
          <a:chExt cx="0" cy="0"/>
        </a:xfrm>
      </p:grpSpPr>
      <p:sp>
        <p:nvSpPr>
          <p:cNvPr id="8" name="Rectangle 7"/>
          <p:cNvSpPr/>
          <p:nvPr userDrawn="1"/>
        </p:nvSpPr>
        <p:spPr>
          <a:xfrm>
            <a:off x="2" y="2"/>
            <a:ext cx="786063" cy="6880821"/>
          </a:xfrm>
          <a:prstGeom prst="rect">
            <a:avLst/>
          </a:prstGeom>
          <a:solidFill>
            <a:srgbClr val="0051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3" name="Content Placeholder 12"/>
          <p:cNvSpPr>
            <a:spLocks noGrp="1"/>
          </p:cNvSpPr>
          <p:nvPr>
            <p:ph sz="quarter" idx="15" hasCustomPrompt="1"/>
          </p:nvPr>
        </p:nvSpPr>
        <p:spPr>
          <a:xfrm>
            <a:off x="1141200" y="349200"/>
            <a:ext cx="8215200" cy="61236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cs typeface="Arial" panose="020B0604020202020204" pitchFamily="34" charset="0"/>
              </a:defRPr>
            </a:lvl1pPr>
            <a:lvl2pPr marL="742950" indent="-285750">
              <a:spcAft>
                <a:spcPts val="800"/>
              </a:spcAft>
              <a:buClr>
                <a:schemeClr val="tx1"/>
              </a:buClr>
              <a:buFont typeface="Arial" panose="020B0604020202020204" pitchFamily="34" charset="0"/>
              <a:buChar char="•"/>
              <a:defRPr sz="1800" baseline="0">
                <a:latin typeface="Segoe UI" panose="020B0502040204020203" pitchFamily="34" charset="0"/>
                <a:cs typeface="Arial" panose="020B0604020202020204" pitchFamily="34" charset="0"/>
              </a:defRPr>
            </a:lvl2pPr>
            <a:lvl3pPr marL="1143000" indent="-228600">
              <a:spcAft>
                <a:spcPts val="800"/>
              </a:spcAft>
              <a:buClr>
                <a:schemeClr val="tx1"/>
              </a:buClr>
              <a:buFont typeface="Arial" panose="020B0604020202020204" pitchFamily="34" charset="0"/>
              <a:buChar char="•"/>
              <a:defRPr sz="1800" baseline="0">
                <a:latin typeface="Segoe UI" panose="020B0502040204020203" pitchFamily="34" charset="0"/>
                <a:cs typeface="Arial" panose="020B0604020202020204" pitchFamily="34" charset="0"/>
              </a:defRPr>
            </a:lvl3pPr>
            <a:lvl4pPr marL="1600200" indent="-228600">
              <a:spcAft>
                <a:spcPts val="800"/>
              </a:spcAft>
              <a:buClr>
                <a:schemeClr val="tx1"/>
              </a:buClr>
              <a:buFont typeface="Arial" panose="020B0604020202020204" pitchFamily="34" charset="0"/>
              <a:buChar char="•"/>
              <a:defRPr sz="1800" baseline="0">
                <a:latin typeface="Segoe UI" panose="020B0502040204020203" pitchFamily="34" charset="0"/>
                <a:cs typeface="Arial" panose="020B0604020202020204" pitchFamily="34" charset="0"/>
              </a:defRPr>
            </a:lvl4pPr>
            <a:lvl5pPr marL="2057400" indent="-228600">
              <a:spcAft>
                <a:spcPts val="800"/>
              </a:spcAft>
              <a:buClr>
                <a:schemeClr val="tx1"/>
              </a:buClr>
              <a:buFont typeface="Arial" panose="020B0604020202020204" pitchFamily="34" charset="0"/>
              <a:buChar char="•"/>
              <a:defRPr sz="1800" baseline="0">
                <a:latin typeface="Segoe UI" panose="020B0502040204020203" pitchFamily="34" charset="0"/>
                <a:cs typeface="Arial" panose="020B0604020202020204" pitchFamily="34" charset="0"/>
              </a:defRPr>
            </a:lvl5pPr>
          </a:lstStyle>
          <a:p>
            <a:pPr lvl="0"/>
            <a:r>
              <a:rPr lang="en-GB" noProof="0" dirty="0"/>
              <a:t>Click to add diagram, smart art, table, video etc.</a:t>
            </a:r>
          </a:p>
        </p:txBody>
      </p:sp>
      <p:sp>
        <p:nvSpPr>
          <p:cNvPr id="5" name="Title Placeholder 3"/>
          <p:cNvSpPr>
            <a:spLocks noGrp="1"/>
          </p:cNvSpPr>
          <p:nvPr>
            <p:ph type="title" hasCustomPrompt="1"/>
          </p:nvPr>
        </p:nvSpPr>
        <p:spPr>
          <a:xfrm rot="16200000">
            <a:off x="-3117600" y="3283200"/>
            <a:ext cx="7020000" cy="295200"/>
          </a:xfrm>
          <a:prstGeom prst="rect">
            <a:avLst/>
          </a:prstGeom>
        </p:spPr>
        <p:txBody>
          <a:bodyPr vert="horz" lIns="91440" tIns="45720" rIns="91440" bIns="45720" rtlCol="0" anchor="ctr" anchorCtr="0">
            <a:noAutofit/>
          </a:bodyPr>
          <a:lstStyle>
            <a:lvl1pPr algn="ctr">
              <a:defRPr sz="1800" cap="all" spc="300" baseline="0">
                <a:solidFill>
                  <a:schemeClr val="bg1"/>
                </a:solidFill>
              </a:defRPr>
            </a:lvl1pPr>
          </a:lstStyle>
          <a:p>
            <a:r>
              <a:rPr lang="en-GB" noProof="0" dirty="0"/>
              <a:t>Diagram title goes here</a:t>
            </a:r>
          </a:p>
        </p:txBody>
      </p:sp>
      <p:sp>
        <p:nvSpPr>
          <p:cNvPr id="11" name="Text Placeholder 10"/>
          <p:cNvSpPr>
            <a:spLocks noGrp="1"/>
          </p:cNvSpPr>
          <p:nvPr>
            <p:ph type="body" sz="quarter" idx="17" hasCustomPrompt="1"/>
          </p:nvPr>
        </p:nvSpPr>
        <p:spPr>
          <a:xfrm>
            <a:off x="9571383" y="1753200"/>
            <a:ext cx="2387817" cy="4719600"/>
          </a:xfrm>
        </p:spPr>
        <p:txBody>
          <a:bodyPr anchor="b" anchorCtr="0">
            <a:noAutofit/>
          </a:bodyPr>
          <a:lstStyle>
            <a:lvl1pPr marL="0" indent="0">
              <a:spcAft>
                <a:spcPts val="800"/>
              </a:spcAft>
              <a:buClr>
                <a:schemeClr val="tx1"/>
              </a:buClr>
              <a:buFont typeface="Arial" panose="020B0604020202020204" pitchFamily="34" charset="0"/>
              <a:buNone/>
              <a:defRPr sz="1800" b="0" baseline="0">
                <a:latin typeface="+mn-lt"/>
              </a:defRPr>
            </a:lvl1pPr>
            <a:lvl2pPr marL="0" indent="0">
              <a:spcAft>
                <a:spcPts val="800"/>
              </a:spcAft>
              <a:buClr>
                <a:schemeClr val="tx1"/>
              </a:buClr>
              <a:buFont typeface="Arial" panose="020B0604020202020204" pitchFamily="34" charset="0"/>
              <a:buNone/>
              <a:defRPr sz="1800" baseline="0">
                <a:latin typeface="Segoe UI" panose="020B0502040204020203" pitchFamily="34" charset="0"/>
              </a:defRPr>
            </a:lvl2pPr>
            <a:lvl3pPr marL="0" indent="0">
              <a:spcAft>
                <a:spcPts val="800"/>
              </a:spcAft>
              <a:buClr>
                <a:schemeClr val="tx1"/>
              </a:buClr>
              <a:buFont typeface="Arial" panose="020B0604020202020204" pitchFamily="34" charset="0"/>
              <a:buNone/>
              <a:defRPr sz="1800" baseline="0">
                <a:latin typeface="Segoe UI" panose="020B0502040204020203" pitchFamily="34" charset="0"/>
              </a:defRPr>
            </a:lvl3pPr>
            <a:lvl4pPr marL="0" indent="0">
              <a:spcAft>
                <a:spcPts val="800"/>
              </a:spcAft>
              <a:buClr>
                <a:schemeClr val="tx1"/>
              </a:buClr>
              <a:buFont typeface="Arial" panose="020B0604020202020204" pitchFamily="34" charset="0"/>
              <a:buNone/>
              <a:defRPr sz="1800" baseline="0">
                <a:latin typeface="Segoe UI" panose="020B0502040204020203" pitchFamily="34" charset="0"/>
              </a:defRPr>
            </a:lvl4pPr>
            <a:lvl5pPr marL="0" indent="0">
              <a:spcAft>
                <a:spcPts val="800"/>
              </a:spcAft>
              <a:buClr>
                <a:schemeClr val="tx1"/>
              </a:buClr>
              <a:buFont typeface="Arial" panose="020B0604020202020204" pitchFamily="34" charset="0"/>
              <a:buNone/>
              <a:defRPr sz="1800" baseline="0">
                <a:latin typeface="Segoe UI" panose="020B0502040204020203" pitchFamily="34" charset="0"/>
              </a:defRPr>
            </a:lvl5pPr>
          </a:lstStyle>
          <a:p>
            <a:pPr lvl="0"/>
            <a:r>
              <a:rPr lang="en-GB" noProof="0" dirty="0"/>
              <a:t>Information for the main diagram, smart art, table or video to be added here if needed. </a:t>
            </a:r>
          </a:p>
        </p:txBody>
      </p:sp>
      <p:sp>
        <p:nvSpPr>
          <p:cNvPr id="9" name="Slide Number Placeholder 5"/>
          <p:cNvSpPr txBox="1">
            <a:spLocks/>
          </p:cNvSpPr>
          <p:nvPr userDrawn="1"/>
        </p:nvSpPr>
        <p:spPr>
          <a:xfrm>
            <a:off x="9061491" y="6492906"/>
            <a:ext cx="2844800" cy="365125"/>
          </a:xfrm>
          <a:prstGeom prst="rect">
            <a:avLst/>
          </a:prstGeom>
        </p:spPr>
        <p:txBody>
          <a:bodyPr vert="horz" lIns="91440" tIns="45720" rIns="91440" bIns="45720" rtlCol="0" anchor="ctr"/>
          <a:lstStyle>
            <a:lvl1pPr algn="r">
              <a:defRPr sz="1000">
                <a:solidFill>
                  <a:schemeClr val="bg1"/>
                </a:solidFill>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18ABFB6-A9C6-4619-9721-3B608E8ED143}" type="slidenum">
              <a:rPr kumimoji="0" lang="en-GB" sz="1000" b="0" i="0" u="none" strike="noStrike" kern="1200" cap="none" spc="0" normalizeH="0" baseline="0" noProof="0" smtClean="0">
                <a:ln>
                  <a:noFill/>
                </a:ln>
                <a:solidFill>
                  <a:srgbClr val="0070C0"/>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dirty="0">
              <a:ln>
                <a:noFill/>
              </a:ln>
              <a:solidFill>
                <a:srgbClr val="0070C0"/>
              </a:solidFill>
              <a:effectLst/>
              <a:uLnTx/>
              <a:uFillTx/>
              <a:latin typeface="+mn-lt"/>
              <a:ea typeface="+mn-ea"/>
              <a:cs typeface="Arial" pitchFamily="34" charset="0"/>
            </a:endParaRPr>
          </a:p>
        </p:txBody>
      </p:sp>
    </p:spTree>
    <p:extLst>
      <p:ext uri="{BB962C8B-B14F-4D97-AF65-F5344CB8AC3E}">
        <p14:creationId xmlns:p14="http://schemas.microsoft.com/office/powerpoint/2010/main" val="174698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253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A Template_Main Slide">
    <p:spTree>
      <p:nvGrpSpPr>
        <p:cNvPr id="1" name=""/>
        <p:cNvGrpSpPr/>
        <p:nvPr/>
      </p:nvGrpSpPr>
      <p:grpSpPr>
        <a:xfrm>
          <a:off x="0" y="0"/>
          <a:ext cx="0" cy="0"/>
          <a:chOff x="0" y="0"/>
          <a:chExt cx="0" cy="0"/>
        </a:xfrm>
      </p:grpSpPr>
      <p:sp>
        <p:nvSpPr>
          <p:cNvPr id="7" name="Text Placeholder 10"/>
          <p:cNvSpPr>
            <a:spLocks noGrp="1"/>
          </p:cNvSpPr>
          <p:nvPr>
            <p:ph type="body" sz="quarter" idx="15"/>
          </p:nvPr>
        </p:nvSpPr>
        <p:spPr>
          <a:xfrm>
            <a:off x="414000" y="1929600"/>
            <a:ext cx="11404800" cy="45468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defRPr>
            </a:lvl1pPr>
            <a:lvl2pPr marL="742950" indent="-285750">
              <a:spcAft>
                <a:spcPts val="800"/>
              </a:spcAft>
              <a:buClr>
                <a:schemeClr val="tx1"/>
              </a:buClr>
              <a:buFont typeface="Arial" panose="020B0604020202020204" pitchFamily="34" charset="0"/>
              <a:buChar char="•"/>
              <a:defRPr sz="1800" baseline="0">
                <a:latin typeface="+mn-lt"/>
              </a:defRPr>
            </a:lvl2pPr>
            <a:lvl3pPr marL="1143000" indent="-228600">
              <a:spcAft>
                <a:spcPts val="800"/>
              </a:spcAft>
              <a:buClr>
                <a:schemeClr val="tx1"/>
              </a:buClr>
              <a:buFont typeface="Arial" panose="020B0604020202020204" pitchFamily="34" charset="0"/>
              <a:buChar char="•"/>
              <a:defRPr sz="1800" baseline="0">
                <a:latin typeface="+mn-lt"/>
              </a:defRPr>
            </a:lvl3pPr>
            <a:lvl4pPr marL="1600200" indent="-228600">
              <a:spcAft>
                <a:spcPts val="800"/>
              </a:spcAft>
              <a:buClr>
                <a:schemeClr val="tx1"/>
              </a:buClr>
              <a:buFont typeface="Arial" panose="020B0604020202020204" pitchFamily="34" charset="0"/>
              <a:buChar char="•"/>
              <a:defRPr sz="1800" baseline="0">
                <a:latin typeface="+mn-lt"/>
              </a:defRPr>
            </a:lvl4pPr>
            <a:lvl5pPr marL="2057400" indent="-228600">
              <a:spcAft>
                <a:spcPts val="800"/>
              </a:spcAft>
              <a:buClr>
                <a:schemeClr val="tx1"/>
              </a:buClr>
              <a:buFont typeface="Arial" panose="020B0604020202020204" pitchFamily="34" charset="0"/>
              <a:buChar char="•"/>
              <a:defRPr sz="1800"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Slide Number Placeholder 5"/>
          <p:cNvSpPr txBox="1">
            <a:spLocks/>
          </p:cNvSpPr>
          <p:nvPr userDrawn="1"/>
        </p:nvSpPr>
        <p:spPr>
          <a:xfrm>
            <a:off x="9061491" y="6492906"/>
            <a:ext cx="2844800" cy="365125"/>
          </a:xfrm>
          <a:prstGeom prst="rect">
            <a:avLst/>
          </a:prstGeom>
        </p:spPr>
        <p:txBody>
          <a:bodyPr vert="horz" lIns="91440" tIns="45720" rIns="91440" bIns="45720" rtlCol="0" anchor="ctr"/>
          <a:lstStyle>
            <a:lvl1pPr algn="r">
              <a:defRPr sz="1000">
                <a:solidFill>
                  <a:schemeClr val="bg1"/>
                </a:solidFill>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18ABFB6-A9C6-4619-9721-3B608E8ED143}" type="slidenum">
              <a:rPr kumimoji="0" lang="en-GB" sz="1000" b="0" i="0" u="none" strike="noStrike" kern="1200" cap="none" spc="0" normalizeH="0" baseline="0" noProof="0" smtClean="0">
                <a:ln>
                  <a:noFill/>
                </a:ln>
                <a:solidFill>
                  <a:srgbClr val="0070C0"/>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dirty="0">
              <a:ln>
                <a:noFill/>
              </a:ln>
              <a:solidFill>
                <a:srgbClr val="0070C0"/>
              </a:solidFill>
              <a:effectLst/>
              <a:uLnTx/>
              <a:uFillTx/>
              <a:latin typeface="+mn-lt"/>
              <a:ea typeface="+mn-ea"/>
              <a:cs typeface="Arial" pitchFamily="34" charset="0"/>
            </a:endParaRPr>
          </a:p>
        </p:txBody>
      </p:sp>
      <p:sp>
        <p:nvSpPr>
          <p:cNvPr id="5" name="Title Placeholder 3"/>
          <p:cNvSpPr>
            <a:spLocks noGrp="1"/>
          </p:cNvSpPr>
          <p:nvPr>
            <p:ph type="title"/>
          </p:nvPr>
        </p:nvSpPr>
        <p:spPr>
          <a:xfrm>
            <a:off x="414000" y="1036800"/>
            <a:ext cx="9126000" cy="626400"/>
          </a:xfrm>
          <a:prstGeom prst="rect">
            <a:avLst/>
          </a:prstGeom>
        </p:spPr>
        <p:txBody>
          <a:bodyPr vert="horz" wrap="square" lIns="91440" tIns="45720" rIns="91440" bIns="45720" rtlCol="0" anchor="b" anchorCtr="0">
            <a:normAutofit/>
          </a:bodyPr>
          <a:lstStyle>
            <a:lvl1pPr>
              <a:defRPr baseline="0">
                <a:solidFill>
                  <a:srgbClr val="00519C"/>
                </a:solidFill>
              </a:defRPr>
            </a:lvl1pPr>
          </a:lstStyle>
          <a:p>
            <a:r>
              <a:rPr lang="en-US" noProof="0"/>
              <a:t>Click to edit Master title style</a:t>
            </a:r>
            <a:endParaRPr lang="en-GB"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7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QA Template_Picture Page">
    <p:spTree>
      <p:nvGrpSpPr>
        <p:cNvPr id="1" name=""/>
        <p:cNvGrpSpPr/>
        <p:nvPr/>
      </p:nvGrpSpPr>
      <p:grpSpPr>
        <a:xfrm>
          <a:off x="0" y="0"/>
          <a:ext cx="0" cy="0"/>
          <a:chOff x="0" y="0"/>
          <a:chExt cx="0" cy="0"/>
        </a:xfrm>
      </p:grpSpPr>
      <p:sp>
        <p:nvSpPr>
          <p:cNvPr id="13" name="Content Placeholder 12"/>
          <p:cNvSpPr>
            <a:spLocks noGrp="1"/>
          </p:cNvSpPr>
          <p:nvPr>
            <p:ph sz="quarter" idx="15"/>
          </p:nvPr>
        </p:nvSpPr>
        <p:spPr>
          <a:xfrm>
            <a:off x="414000" y="1929600"/>
            <a:ext cx="11404800" cy="45468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cs typeface="Arial" panose="020B0604020202020204" pitchFamily="34" charset="0"/>
              </a:defRPr>
            </a:lvl1pPr>
            <a:lvl2pPr marL="742950" indent="-285750">
              <a:spcAft>
                <a:spcPts val="800"/>
              </a:spcAft>
              <a:buClr>
                <a:schemeClr val="tx1"/>
              </a:buClr>
              <a:buFont typeface="Arial" panose="020B0604020202020204" pitchFamily="34" charset="0"/>
              <a:buChar char="•"/>
              <a:defRPr sz="1800" baseline="0">
                <a:latin typeface="+mn-lt"/>
                <a:cs typeface="Arial" panose="020B0604020202020204" pitchFamily="34" charset="0"/>
              </a:defRPr>
            </a:lvl2pPr>
            <a:lvl3pPr marL="1143000" indent="-228600">
              <a:spcAft>
                <a:spcPts val="800"/>
              </a:spcAft>
              <a:buClr>
                <a:schemeClr val="tx1"/>
              </a:buClr>
              <a:buFont typeface="Arial" panose="020B0604020202020204" pitchFamily="34" charset="0"/>
              <a:buChar char="•"/>
              <a:defRPr sz="1800" baseline="0">
                <a:latin typeface="+mn-lt"/>
                <a:cs typeface="Arial" panose="020B0604020202020204" pitchFamily="34" charset="0"/>
              </a:defRPr>
            </a:lvl3pPr>
            <a:lvl4pPr marL="1600200" indent="-228600">
              <a:spcAft>
                <a:spcPts val="800"/>
              </a:spcAft>
              <a:buClr>
                <a:schemeClr val="tx1"/>
              </a:buClr>
              <a:buFont typeface="Arial" panose="020B0604020202020204" pitchFamily="34" charset="0"/>
              <a:buChar char="•"/>
              <a:defRPr sz="1800" baseline="0">
                <a:latin typeface="+mn-lt"/>
                <a:cs typeface="Arial" panose="020B0604020202020204" pitchFamily="34" charset="0"/>
              </a:defRPr>
            </a:lvl4pPr>
            <a:lvl5pPr marL="2057400" indent="-228600">
              <a:spcAft>
                <a:spcPts val="800"/>
              </a:spcAft>
              <a:buClr>
                <a:schemeClr val="tx1"/>
              </a:buClr>
              <a:buFont typeface="Arial" panose="020B0604020202020204" pitchFamily="34" charset="0"/>
              <a:buChar char="•"/>
              <a:defRPr sz="1800" baseline="0">
                <a:latin typeface="+mn-lt"/>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Slide Number Placeholder 5"/>
          <p:cNvSpPr txBox="1">
            <a:spLocks/>
          </p:cNvSpPr>
          <p:nvPr userDrawn="1"/>
        </p:nvSpPr>
        <p:spPr>
          <a:xfrm>
            <a:off x="9061491" y="6492906"/>
            <a:ext cx="2844800" cy="365125"/>
          </a:xfrm>
          <a:prstGeom prst="rect">
            <a:avLst/>
          </a:prstGeom>
        </p:spPr>
        <p:txBody>
          <a:bodyPr vert="horz" lIns="91440" tIns="45720" rIns="91440" bIns="45720" rtlCol="0" anchor="ctr"/>
          <a:lstStyle>
            <a:lvl1pPr algn="r">
              <a:defRPr sz="1000">
                <a:solidFill>
                  <a:schemeClr val="bg1"/>
                </a:solidFill>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18ABFB6-A9C6-4619-9721-3B608E8ED143}" type="slidenum">
              <a:rPr kumimoji="0" lang="en-GB" sz="1000" b="0" i="0" u="none" strike="noStrike" kern="1200" cap="none" spc="0" normalizeH="0" baseline="0" noProof="0" smtClean="0">
                <a:ln>
                  <a:noFill/>
                </a:ln>
                <a:solidFill>
                  <a:srgbClr val="0070C0"/>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dirty="0">
              <a:ln>
                <a:noFill/>
              </a:ln>
              <a:solidFill>
                <a:srgbClr val="0070C0"/>
              </a:solidFill>
              <a:effectLst/>
              <a:uLnTx/>
              <a:uFillTx/>
              <a:latin typeface="+mn-lt"/>
              <a:ea typeface="+mn-ea"/>
              <a:cs typeface="Arial" pitchFamily="34" charset="0"/>
            </a:endParaRPr>
          </a:p>
        </p:txBody>
      </p:sp>
      <p:sp>
        <p:nvSpPr>
          <p:cNvPr id="5" name="Title Placeholder 3"/>
          <p:cNvSpPr>
            <a:spLocks noGrp="1"/>
          </p:cNvSpPr>
          <p:nvPr>
            <p:ph type="title"/>
          </p:nvPr>
        </p:nvSpPr>
        <p:spPr>
          <a:xfrm>
            <a:off x="414000" y="1036800"/>
            <a:ext cx="9126000" cy="626400"/>
          </a:xfrm>
          <a:prstGeom prst="rect">
            <a:avLst/>
          </a:prstGeom>
        </p:spPr>
        <p:txBody>
          <a:bodyPr vert="horz" lIns="91440" tIns="45720" rIns="91440" bIns="45720" rtlCol="0" anchor="b" anchorCtr="0">
            <a:normAutofit/>
          </a:bodyPr>
          <a:lstStyle/>
          <a:p>
            <a:r>
              <a:rPr lang="en-US" noProof="0"/>
              <a:t>Click to edit Master title style</a:t>
            </a:r>
            <a:endParaRPr lang="en-GB"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A Template_2_Picture Page">
    <p:spTree>
      <p:nvGrpSpPr>
        <p:cNvPr id="1" name=""/>
        <p:cNvGrpSpPr/>
        <p:nvPr/>
      </p:nvGrpSpPr>
      <p:grpSpPr>
        <a:xfrm>
          <a:off x="0" y="0"/>
          <a:ext cx="0" cy="0"/>
          <a:chOff x="0" y="0"/>
          <a:chExt cx="0" cy="0"/>
        </a:xfrm>
      </p:grpSpPr>
      <p:sp>
        <p:nvSpPr>
          <p:cNvPr id="13" name="Content Placeholder 12"/>
          <p:cNvSpPr>
            <a:spLocks noGrp="1"/>
          </p:cNvSpPr>
          <p:nvPr>
            <p:ph sz="quarter" idx="15"/>
          </p:nvPr>
        </p:nvSpPr>
        <p:spPr>
          <a:xfrm>
            <a:off x="414000" y="1929600"/>
            <a:ext cx="5580000" cy="45468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defRPr>
            </a:lvl1pPr>
            <a:lvl2pPr marL="742950" indent="-285750">
              <a:spcAft>
                <a:spcPts val="800"/>
              </a:spcAft>
              <a:buClr>
                <a:schemeClr val="tx1"/>
              </a:buClr>
              <a:buFont typeface="Arial" panose="020B0604020202020204" pitchFamily="34" charset="0"/>
              <a:buChar char="•"/>
              <a:defRPr sz="1800" b="0" baseline="0">
                <a:latin typeface="+mn-lt"/>
              </a:defRPr>
            </a:lvl2pPr>
            <a:lvl3pPr marL="1143000" indent="-228600">
              <a:spcAft>
                <a:spcPts val="800"/>
              </a:spcAft>
              <a:buClr>
                <a:schemeClr val="tx1"/>
              </a:buClr>
              <a:buFont typeface="Arial" panose="020B0604020202020204" pitchFamily="34" charset="0"/>
              <a:buChar char="•"/>
              <a:defRPr sz="1800" b="0" baseline="0">
                <a:latin typeface="+mn-lt"/>
              </a:defRPr>
            </a:lvl3pPr>
            <a:lvl4pPr marL="1600200" indent="-228600">
              <a:spcAft>
                <a:spcPts val="800"/>
              </a:spcAft>
              <a:buClr>
                <a:schemeClr val="tx1"/>
              </a:buClr>
              <a:buFont typeface="Arial" panose="020B0604020202020204" pitchFamily="34" charset="0"/>
              <a:buChar char="•"/>
              <a:defRPr sz="1800" b="0" baseline="0">
                <a:latin typeface="+mn-lt"/>
              </a:defRPr>
            </a:lvl4pPr>
            <a:lvl5pPr marL="2057400" indent="-228600">
              <a:spcAft>
                <a:spcPts val="800"/>
              </a:spcAft>
              <a:buClr>
                <a:schemeClr val="tx1"/>
              </a:buClr>
              <a:buFont typeface="Arial" panose="020B0604020202020204" pitchFamily="34" charset="0"/>
              <a:buChar char="•"/>
              <a:defRPr sz="1800" b="0"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Slide Number Placeholder 5"/>
          <p:cNvSpPr txBox="1">
            <a:spLocks/>
          </p:cNvSpPr>
          <p:nvPr userDrawn="1"/>
        </p:nvSpPr>
        <p:spPr>
          <a:xfrm>
            <a:off x="9061491" y="6492906"/>
            <a:ext cx="2844800" cy="365125"/>
          </a:xfrm>
          <a:prstGeom prst="rect">
            <a:avLst/>
          </a:prstGeom>
        </p:spPr>
        <p:txBody>
          <a:bodyPr vert="horz" lIns="91440" tIns="45720" rIns="91440" bIns="45720" rtlCol="0" anchor="ctr"/>
          <a:lstStyle>
            <a:lvl1pPr algn="r">
              <a:defRPr sz="1000">
                <a:solidFill>
                  <a:schemeClr val="bg1"/>
                </a:solidFill>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18ABFB6-A9C6-4619-9721-3B608E8ED143}" type="slidenum">
              <a:rPr kumimoji="0" lang="en-GB" sz="1000" b="0" i="0" u="none" strike="noStrike" kern="1200" cap="none" spc="0" normalizeH="0" baseline="0" noProof="0" smtClean="0">
                <a:ln>
                  <a:noFill/>
                </a:ln>
                <a:solidFill>
                  <a:srgbClr val="0070C0"/>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dirty="0">
              <a:ln>
                <a:noFill/>
              </a:ln>
              <a:solidFill>
                <a:srgbClr val="0070C0"/>
              </a:solidFill>
              <a:effectLst/>
              <a:uLnTx/>
              <a:uFillTx/>
              <a:latin typeface="+mn-lt"/>
              <a:ea typeface="+mn-ea"/>
              <a:cs typeface="Arial" pitchFamily="34" charset="0"/>
            </a:endParaRPr>
          </a:p>
        </p:txBody>
      </p:sp>
      <p:sp>
        <p:nvSpPr>
          <p:cNvPr id="7" name="Content Placeholder 12"/>
          <p:cNvSpPr>
            <a:spLocks noGrp="1"/>
          </p:cNvSpPr>
          <p:nvPr>
            <p:ph sz="quarter" idx="16"/>
          </p:nvPr>
        </p:nvSpPr>
        <p:spPr>
          <a:xfrm>
            <a:off x="6206400" y="1929600"/>
            <a:ext cx="5580000" cy="45468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defRPr>
            </a:lvl1pPr>
            <a:lvl2pPr marL="742950" indent="-285750">
              <a:spcAft>
                <a:spcPts val="800"/>
              </a:spcAft>
              <a:buClr>
                <a:schemeClr val="tx1"/>
              </a:buClr>
              <a:buFont typeface="Arial" panose="020B0604020202020204" pitchFamily="34" charset="0"/>
              <a:buChar char="•"/>
              <a:defRPr sz="1800" b="0" baseline="0">
                <a:latin typeface="+mn-lt"/>
              </a:defRPr>
            </a:lvl2pPr>
            <a:lvl3pPr marL="1143000" indent="-228600">
              <a:spcAft>
                <a:spcPts val="800"/>
              </a:spcAft>
              <a:buClr>
                <a:schemeClr val="tx1"/>
              </a:buClr>
              <a:buFont typeface="Arial" panose="020B0604020202020204" pitchFamily="34" charset="0"/>
              <a:buChar char="•"/>
              <a:defRPr sz="1800" b="0" baseline="0">
                <a:latin typeface="+mn-lt"/>
              </a:defRPr>
            </a:lvl3pPr>
            <a:lvl4pPr marL="1600200" indent="-228600">
              <a:spcAft>
                <a:spcPts val="800"/>
              </a:spcAft>
              <a:buClr>
                <a:schemeClr val="tx1"/>
              </a:buClr>
              <a:buFont typeface="Arial" panose="020B0604020202020204" pitchFamily="34" charset="0"/>
              <a:buChar char="•"/>
              <a:defRPr sz="1800" b="0" baseline="0">
                <a:latin typeface="+mn-lt"/>
              </a:defRPr>
            </a:lvl4pPr>
            <a:lvl5pPr marL="2057400" indent="-228600">
              <a:spcAft>
                <a:spcPts val="800"/>
              </a:spcAft>
              <a:buClr>
                <a:schemeClr val="tx1"/>
              </a:buClr>
              <a:buFont typeface="Arial" panose="020B0604020202020204" pitchFamily="34" charset="0"/>
              <a:buChar char="•"/>
              <a:defRPr sz="1800" b="0"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Rectangle 9"/>
          <p:cNvSpPr/>
          <p:nvPr userDrawn="1"/>
        </p:nvSpPr>
        <p:spPr>
          <a:xfrm>
            <a:off x="6078034" y="1930402"/>
            <a:ext cx="45719" cy="45450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8" name="Title Placeholder 3"/>
          <p:cNvSpPr>
            <a:spLocks noGrp="1"/>
          </p:cNvSpPr>
          <p:nvPr>
            <p:ph type="title"/>
          </p:nvPr>
        </p:nvSpPr>
        <p:spPr>
          <a:xfrm>
            <a:off x="414000" y="1036800"/>
            <a:ext cx="9126000" cy="626400"/>
          </a:xfrm>
          <a:prstGeom prst="rect">
            <a:avLst/>
          </a:prstGeom>
        </p:spPr>
        <p:txBody>
          <a:bodyPr vert="horz" lIns="91440" tIns="45720" rIns="91440" bIns="45720" rtlCol="0" anchor="b" anchorCtr="0">
            <a:normAutofit/>
          </a:bodyPr>
          <a:lstStyle/>
          <a:p>
            <a:r>
              <a:rPr lang="en-US" noProof="0"/>
              <a:t>Click to edit Master title style</a:t>
            </a:r>
            <a:endParaRPr lang="en-GB"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QA Template_2_Picture Page">
    <p:spTree>
      <p:nvGrpSpPr>
        <p:cNvPr id="1" name=""/>
        <p:cNvGrpSpPr/>
        <p:nvPr/>
      </p:nvGrpSpPr>
      <p:grpSpPr>
        <a:xfrm>
          <a:off x="0" y="0"/>
          <a:ext cx="0" cy="0"/>
          <a:chOff x="0" y="0"/>
          <a:chExt cx="0" cy="0"/>
        </a:xfrm>
      </p:grpSpPr>
      <p:sp>
        <p:nvSpPr>
          <p:cNvPr id="13" name="Content Placeholder 12"/>
          <p:cNvSpPr>
            <a:spLocks noGrp="1"/>
          </p:cNvSpPr>
          <p:nvPr>
            <p:ph sz="quarter" idx="15"/>
          </p:nvPr>
        </p:nvSpPr>
        <p:spPr>
          <a:xfrm>
            <a:off x="414000" y="1929600"/>
            <a:ext cx="5580000" cy="45468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defRPr>
            </a:lvl1pPr>
            <a:lvl2pPr marL="742950" indent="-285750">
              <a:spcAft>
                <a:spcPts val="800"/>
              </a:spcAft>
              <a:buClr>
                <a:schemeClr val="tx1"/>
              </a:buClr>
              <a:buFont typeface="Arial" panose="020B0604020202020204" pitchFamily="34" charset="0"/>
              <a:buChar char="•"/>
              <a:defRPr sz="1800" b="0" baseline="0">
                <a:latin typeface="+mn-lt"/>
              </a:defRPr>
            </a:lvl2pPr>
            <a:lvl3pPr marL="1143000" indent="-228600">
              <a:spcAft>
                <a:spcPts val="800"/>
              </a:spcAft>
              <a:buClr>
                <a:schemeClr val="tx1"/>
              </a:buClr>
              <a:buFont typeface="Arial" panose="020B0604020202020204" pitchFamily="34" charset="0"/>
              <a:buChar char="•"/>
              <a:defRPr sz="1800" b="0" baseline="0">
                <a:latin typeface="+mn-lt"/>
              </a:defRPr>
            </a:lvl3pPr>
            <a:lvl4pPr marL="1600200" indent="-228600">
              <a:spcAft>
                <a:spcPts val="800"/>
              </a:spcAft>
              <a:buClr>
                <a:schemeClr val="tx1"/>
              </a:buClr>
              <a:buFont typeface="Arial" panose="020B0604020202020204" pitchFamily="34" charset="0"/>
              <a:buChar char="•"/>
              <a:defRPr sz="1800" b="0" baseline="0">
                <a:latin typeface="+mn-lt"/>
              </a:defRPr>
            </a:lvl4pPr>
            <a:lvl5pPr marL="2057400" indent="-228600">
              <a:spcAft>
                <a:spcPts val="800"/>
              </a:spcAft>
              <a:buClr>
                <a:schemeClr val="tx1"/>
              </a:buClr>
              <a:buFont typeface="Arial" panose="020B0604020202020204" pitchFamily="34" charset="0"/>
              <a:buChar char="•"/>
              <a:defRPr sz="1800" b="0"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Slide Number Placeholder 5"/>
          <p:cNvSpPr txBox="1">
            <a:spLocks/>
          </p:cNvSpPr>
          <p:nvPr userDrawn="1"/>
        </p:nvSpPr>
        <p:spPr>
          <a:xfrm>
            <a:off x="9061491" y="6492906"/>
            <a:ext cx="2844800" cy="365125"/>
          </a:xfrm>
          <a:prstGeom prst="rect">
            <a:avLst/>
          </a:prstGeom>
        </p:spPr>
        <p:txBody>
          <a:bodyPr vert="horz" lIns="91440" tIns="45720" rIns="91440" bIns="45720" rtlCol="0" anchor="ctr"/>
          <a:lstStyle>
            <a:lvl1pPr algn="r">
              <a:defRPr sz="1000">
                <a:solidFill>
                  <a:schemeClr val="bg1"/>
                </a:solidFill>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18ABFB6-A9C6-4619-9721-3B608E8ED143}" type="slidenum">
              <a:rPr kumimoji="0" lang="en-GB" sz="1000" b="0" i="0" u="none" strike="noStrike" kern="1200" cap="none" spc="0" normalizeH="0" baseline="0" noProof="0" smtClean="0">
                <a:ln>
                  <a:noFill/>
                </a:ln>
                <a:solidFill>
                  <a:srgbClr val="0070C0"/>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dirty="0">
              <a:ln>
                <a:noFill/>
              </a:ln>
              <a:solidFill>
                <a:srgbClr val="0070C0"/>
              </a:solidFill>
              <a:effectLst/>
              <a:uLnTx/>
              <a:uFillTx/>
              <a:latin typeface="+mn-lt"/>
              <a:ea typeface="+mn-ea"/>
              <a:cs typeface="Arial" pitchFamily="34" charset="0"/>
            </a:endParaRPr>
          </a:p>
        </p:txBody>
      </p:sp>
      <p:sp>
        <p:nvSpPr>
          <p:cNvPr id="7" name="Content Placeholder 12"/>
          <p:cNvSpPr>
            <a:spLocks noGrp="1"/>
          </p:cNvSpPr>
          <p:nvPr>
            <p:ph sz="quarter" idx="16"/>
          </p:nvPr>
        </p:nvSpPr>
        <p:spPr>
          <a:xfrm>
            <a:off x="6206400" y="1929600"/>
            <a:ext cx="5580000" cy="45468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defRPr>
            </a:lvl1pPr>
            <a:lvl2pPr marL="742950" indent="-285750">
              <a:spcAft>
                <a:spcPts val="800"/>
              </a:spcAft>
              <a:buClr>
                <a:schemeClr val="tx1"/>
              </a:buClr>
              <a:buFont typeface="Arial" panose="020B0604020202020204" pitchFamily="34" charset="0"/>
              <a:buChar char="•"/>
              <a:defRPr sz="1800" b="0" baseline="0">
                <a:latin typeface="+mn-lt"/>
              </a:defRPr>
            </a:lvl2pPr>
            <a:lvl3pPr marL="1143000" indent="-228600">
              <a:spcAft>
                <a:spcPts val="800"/>
              </a:spcAft>
              <a:buClr>
                <a:schemeClr val="tx1"/>
              </a:buClr>
              <a:buFont typeface="Arial" panose="020B0604020202020204" pitchFamily="34" charset="0"/>
              <a:buChar char="•"/>
              <a:defRPr sz="1800" b="0" baseline="0">
                <a:latin typeface="+mn-lt"/>
              </a:defRPr>
            </a:lvl3pPr>
            <a:lvl4pPr marL="1600200" indent="-228600">
              <a:spcAft>
                <a:spcPts val="800"/>
              </a:spcAft>
              <a:buClr>
                <a:schemeClr val="tx1"/>
              </a:buClr>
              <a:buFont typeface="Arial" panose="020B0604020202020204" pitchFamily="34" charset="0"/>
              <a:buChar char="•"/>
              <a:defRPr sz="1800" b="0" baseline="0">
                <a:latin typeface="+mn-lt"/>
              </a:defRPr>
            </a:lvl4pPr>
            <a:lvl5pPr marL="2057400" indent="-228600">
              <a:spcAft>
                <a:spcPts val="800"/>
              </a:spcAft>
              <a:buClr>
                <a:schemeClr val="tx1"/>
              </a:buClr>
              <a:buFont typeface="Arial" panose="020B0604020202020204" pitchFamily="34" charset="0"/>
              <a:buChar char="•"/>
              <a:defRPr sz="1800" b="0" baseline="0">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itle Placeholder 3"/>
          <p:cNvSpPr>
            <a:spLocks noGrp="1"/>
          </p:cNvSpPr>
          <p:nvPr>
            <p:ph type="title"/>
          </p:nvPr>
        </p:nvSpPr>
        <p:spPr>
          <a:xfrm>
            <a:off x="414000" y="1036800"/>
            <a:ext cx="9126000" cy="626400"/>
          </a:xfrm>
          <a:prstGeom prst="rect">
            <a:avLst/>
          </a:prstGeom>
        </p:spPr>
        <p:txBody>
          <a:bodyPr vert="horz" lIns="91440" tIns="45720" rIns="91440" bIns="45720" rtlCol="0" anchor="b" anchorCtr="0">
            <a:normAutofit/>
          </a:bodyPr>
          <a:lstStyle/>
          <a:p>
            <a:r>
              <a:rPr lang="en-US" noProof="0"/>
              <a:t>Click to edit Master title style</a:t>
            </a:r>
            <a:endParaRPr lang="en-GB" noProof="0" dirty="0"/>
          </a:p>
        </p:txBody>
      </p:sp>
    </p:spTree>
    <p:extLst>
      <p:ext uri="{BB962C8B-B14F-4D97-AF65-F5344CB8AC3E}">
        <p14:creationId xmlns:p14="http://schemas.microsoft.com/office/powerpoint/2010/main" val="834059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A Template_2_Picture Page">
    <p:spTree>
      <p:nvGrpSpPr>
        <p:cNvPr id="1" name=""/>
        <p:cNvGrpSpPr/>
        <p:nvPr/>
      </p:nvGrpSpPr>
      <p:grpSpPr>
        <a:xfrm>
          <a:off x="0" y="0"/>
          <a:ext cx="0" cy="0"/>
          <a:chOff x="0" y="0"/>
          <a:chExt cx="0" cy="0"/>
        </a:xfrm>
      </p:grpSpPr>
      <p:sp>
        <p:nvSpPr>
          <p:cNvPr id="5" name="Picture Placeholder 4"/>
          <p:cNvSpPr>
            <a:spLocks noGrp="1"/>
          </p:cNvSpPr>
          <p:nvPr>
            <p:ph type="pic" sz="quarter" idx="17" hasCustomPrompt="1"/>
          </p:nvPr>
        </p:nvSpPr>
        <p:spPr>
          <a:xfrm>
            <a:off x="0" y="0"/>
            <a:ext cx="4699322" cy="6858000"/>
          </a:xfrm>
        </p:spPr>
        <p:txBody>
          <a:bodyPr anchor="t" anchorCtr="0">
            <a:noAutofit/>
          </a:bodyPr>
          <a:lstStyle>
            <a:lvl1pPr marL="0" indent="0" algn="l">
              <a:buNone/>
              <a:defRPr baseline="0"/>
            </a:lvl1pPr>
          </a:lstStyle>
          <a:p>
            <a:r>
              <a:rPr lang="en-GB" dirty="0"/>
              <a:t>Use images from the photography folder from the Central Repository&gt;image library on CWS</a:t>
            </a:r>
          </a:p>
        </p:txBody>
      </p:sp>
      <p:sp>
        <p:nvSpPr>
          <p:cNvPr id="11" name="Rectangle 10"/>
          <p:cNvSpPr/>
          <p:nvPr userDrawn="1"/>
        </p:nvSpPr>
        <p:spPr>
          <a:xfrm>
            <a:off x="4694821" y="0"/>
            <a:ext cx="7497179" cy="6858000"/>
          </a:xfrm>
          <a:prstGeom prst="rect">
            <a:avLst/>
          </a:prstGeom>
          <a:solidFill>
            <a:srgbClr val="00519C">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userDrawn="1"/>
        </p:nvSpPr>
        <p:spPr>
          <a:xfrm>
            <a:off x="5067093" y="0"/>
            <a:ext cx="7124907" cy="6858000"/>
          </a:xfrm>
          <a:prstGeom prst="rect">
            <a:avLst/>
          </a:prstGeom>
          <a:solidFill>
            <a:srgbClr val="00519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4" name="Rectangle 13"/>
          <p:cNvSpPr/>
          <p:nvPr userDrawn="1"/>
        </p:nvSpPr>
        <p:spPr>
          <a:xfrm>
            <a:off x="5447921" y="0"/>
            <a:ext cx="6744079" cy="6858000"/>
          </a:xfrm>
          <a:prstGeom prst="rect">
            <a:avLst/>
          </a:prstGeom>
          <a:solidFill>
            <a:srgbClr val="00519C">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7" name="Content Placeholder 12"/>
          <p:cNvSpPr>
            <a:spLocks noGrp="1"/>
          </p:cNvSpPr>
          <p:nvPr>
            <p:ph sz="quarter" idx="16"/>
          </p:nvPr>
        </p:nvSpPr>
        <p:spPr>
          <a:xfrm>
            <a:off x="5834270" y="2733260"/>
            <a:ext cx="5963478" cy="3743139"/>
          </a:xfrm>
        </p:spPr>
        <p:txBody>
          <a:bodyPr>
            <a:noAutofit/>
          </a:bodyPr>
          <a:lstStyle>
            <a:lvl1pPr marL="342900" indent="-342900">
              <a:spcAft>
                <a:spcPts val="800"/>
              </a:spcAft>
              <a:buClr>
                <a:schemeClr val="bg1"/>
              </a:buClr>
              <a:buFont typeface="Arial" panose="020B0604020202020204" pitchFamily="34" charset="0"/>
              <a:buChar char="•"/>
              <a:defRPr b="0" baseline="0">
                <a:solidFill>
                  <a:schemeClr val="bg1"/>
                </a:solidFill>
                <a:latin typeface="+mn-lt"/>
              </a:defRPr>
            </a:lvl1pPr>
            <a:lvl2pPr marL="742950" indent="-285750">
              <a:spcAft>
                <a:spcPts val="800"/>
              </a:spcAft>
              <a:buClr>
                <a:schemeClr val="bg1"/>
              </a:buClr>
              <a:buFont typeface="Arial" panose="020B0604020202020204" pitchFamily="34" charset="0"/>
              <a:buChar char="•"/>
              <a:defRPr sz="1800" b="0" baseline="0">
                <a:solidFill>
                  <a:schemeClr val="bg1"/>
                </a:solidFill>
                <a:latin typeface="+mn-lt"/>
              </a:defRPr>
            </a:lvl2pPr>
            <a:lvl3pPr marL="1143000" indent="-228600">
              <a:spcAft>
                <a:spcPts val="800"/>
              </a:spcAft>
              <a:buClr>
                <a:schemeClr val="bg1"/>
              </a:buClr>
              <a:buFont typeface="Arial" panose="020B0604020202020204" pitchFamily="34" charset="0"/>
              <a:buChar char="•"/>
              <a:defRPr sz="1800" b="0" baseline="0">
                <a:solidFill>
                  <a:schemeClr val="bg1"/>
                </a:solidFill>
                <a:latin typeface="+mn-lt"/>
              </a:defRPr>
            </a:lvl3pPr>
            <a:lvl4pPr marL="1600200" indent="-228600">
              <a:spcAft>
                <a:spcPts val="800"/>
              </a:spcAft>
              <a:buClr>
                <a:schemeClr val="bg1"/>
              </a:buClr>
              <a:buFont typeface="Arial" panose="020B0604020202020204" pitchFamily="34" charset="0"/>
              <a:buChar char="•"/>
              <a:defRPr sz="1800" b="0" baseline="0">
                <a:solidFill>
                  <a:schemeClr val="bg1"/>
                </a:solidFill>
                <a:latin typeface="+mn-lt"/>
              </a:defRPr>
            </a:lvl4pPr>
            <a:lvl5pPr marL="2057400" indent="-228600">
              <a:spcAft>
                <a:spcPts val="800"/>
              </a:spcAft>
              <a:buClr>
                <a:schemeClr val="bg1"/>
              </a:buClr>
              <a:buFont typeface="Arial" panose="020B0604020202020204" pitchFamily="34" charset="0"/>
              <a:buChar char="•"/>
              <a:defRPr sz="1800" b="0" baseline="0">
                <a:solidFill>
                  <a:schemeClr val="bg1"/>
                </a:solidFill>
                <a:latin typeface="+mn-l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Title Placeholder 3"/>
          <p:cNvSpPr>
            <a:spLocks noGrp="1"/>
          </p:cNvSpPr>
          <p:nvPr>
            <p:ph type="title" hasCustomPrompt="1"/>
          </p:nvPr>
        </p:nvSpPr>
        <p:spPr>
          <a:xfrm>
            <a:off x="5834270" y="1921382"/>
            <a:ext cx="5973417" cy="626400"/>
          </a:xfrm>
          <a:prstGeom prst="rect">
            <a:avLst/>
          </a:prstGeom>
        </p:spPr>
        <p:txBody>
          <a:bodyPr vert="horz" lIns="91440" tIns="45720" rIns="91440" bIns="45720" rtlCol="0" anchor="b" anchorCtr="0">
            <a:noAutofit/>
          </a:bodyPr>
          <a:lstStyle>
            <a:lvl1pPr>
              <a:defRPr cap="all" baseline="0">
                <a:solidFill>
                  <a:schemeClr val="bg1"/>
                </a:solidFill>
              </a:defRPr>
            </a:lvl1pPr>
          </a:lstStyle>
          <a:p>
            <a:r>
              <a:rPr lang="en-GB" noProof="0" dirty="0"/>
              <a:t>Course times/ objectives/summary</a:t>
            </a:r>
          </a:p>
        </p:txBody>
      </p:sp>
    </p:spTree>
    <p:extLst>
      <p:ext uri="{BB962C8B-B14F-4D97-AF65-F5344CB8AC3E}">
        <p14:creationId xmlns:p14="http://schemas.microsoft.com/office/powerpoint/2010/main" val="3039192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QA Template_Picture Page">
    <p:spTree>
      <p:nvGrpSpPr>
        <p:cNvPr id="1" name=""/>
        <p:cNvGrpSpPr/>
        <p:nvPr/>
      </p:nvGrpSpPr>
      <p:grpSpPr>
        <a:xfrm>
          <a:off x="0" y="0"/>
          <a:ext cx="0" cy="0"/>
          <a:chOff x="0" y="0"/>
          <a:chExt cx="0" cy="0"/>
        </a:xfrm>
      </p:grpSpPr>
      <p:sp>
        <p:nvSpPr>
          <p:cNvPr id="8" name="Rectangle 7"/>
          <p:cNvSpPr/>
          <p:nvPr userDrawn="1"/>
        </p:nvSpPr>
        <p:spPr>
          <a:xfrm>
            <a:off x="2" y="2"/>
            <a:ext cx="786063" cy="6880821"/>
          </a:xfrm>
          <a:prstGeom prst="rect">
            <a:avLst/>
          </a:prstGeom>
          <a:solidFill>
            <a:srgbClr val="0051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3" name="Content Placeholder 12"/>
          <p:cNvSpPr>
            <a:spLocks noGrp="1"/>
          </p:cNvSpPr>
          <p:nvPr>
            <p:ph sz="quarter" idx="15" hasCustomPrompt="1"/>
          </p:nvPr>
        </p:nvSpPr>
        <p:spPr>
          <a:xfrm>
            <a:off x="1141200" y="349200"/>
            <a:ext cx="8215200" cy="6123600"/>
          </a:xfrm>
        </p:spPr>
        <p:txBody>
          <a:bodyPr>
            <a:noAutofit/>
          </a:bodyPr>
          <a:lstStyle>
            <a:lvl1pPr marL="342900" indent="-342900">
              <a:spcAft>
                <a:spcPts val="800"/>
              </a:spcAft>
              <a:buClr>
                <a:schemeClr val="tx1"/>
              </a:buClr>
              <a:buFont typeface="Arial" panose="020B0604020202020204" pitchFamily="34" charset="0"/>
              <a:buChar char="•"/>
              <a:defRPr b="0" baseline="0">
                <a:latin typeface="+mn-lt"/>
                <a:cs typeface="Arial" panose="020B0604020202020204" pitchFamily="34" charset="0"/>
              </a:defRPr>
            </a:lvl1pPr>
            <a:lvl2pPr marL="742950" indent="-285750">
              <a:spcAft>
                <a:spcPts val="800"/>
              </a:spcAft>
              <a:buClr>
                <a:schemeClr val="tx1"/>
              </a:buClr>
              <a:buFont typeface="Arial" panose="020B0604020202020204" pitchFamily="34" charset="0"/>
              <a:buChar char="•"/>
              <a:defRPr sz="1800" baseline="0">
                <a:latin typeface="Segoe UI" panose="020B0502040204020203" pitchFamily="34" charset="0"/>
                <a:cs typeface="Arial" panose="020B0604020202020204" pitchFamily="34" charset="0"/>
              </a:defRPr>
            </a:lvl2pPr>
            <a:lvl3pPr marL="1143000" indent="-228600">
              <a:spcAft>
                <a:spcPts val="800"/>
              </a:spcAft>
              <a:buClr>
                <a:schemeClr val="tx1"/>
              </a:buClr>
              <a:buFont typeface="Arial" panose="020B0604020202020204" pitchFamily="34" charset="0"/>
              <a:buChar char="•"/>
              <a:defRPr sz="1800" baseline="0">
                <a:latin typeface="Segoe UI" panose="020B0502040204020203" pitchFamily="34" charset="0"/>
                <a:cs typeface="Arial" panose="020B0604020202020204" pitchFamily="34" charset="0"/>
              </a:defRPr>
            </a:lvl3pPr>
            <a:lvl4pPr marL="1600200" indent="-228600">
              <a:spcAft>
                <a:spcPts val="800"/>
              </a:spcAft>
              <a:buClr>
                <a:schemeClr val="tx1"/>
              </a:buClr>
              <a:buFont typeface="Arial" panose="020B0604020202020204" pitchFamily="34" charset="0"/>
              <a:buChar char="•"/>
              <a:defRPr sz="1800" baseline="0">
                <a:latin typeface="Segoe UI" panose="020B0502040204020203" pitchFamily="34" charset="0"/>
                <a:cs typeface="Arial" panose="020B0604020202020204" pitchFamily="34" charset="0"/>
              </a:defRPr>
            </a:lvl4pPr>
            <a:lvl5pPr marL="2057400" indent="-228600">
              <a:spcAft>
                <a:spcPts val="800"/>
              </a:spcAft>
              <a:buClr>
                <a:schemeClr val="tx1"/>
              </a:buClr>
              <a:buFont typeface="Arial" panose="020B0604020202020204" pitchFamily="34" charset="0"/>
              <a:buChar char="•"/>
              <a:defRPr sz="1800" baseline="0">
                <a:latin typeface="Segoe UI" panose="020B0502040204020203" pitchFamily="34" charset="0"/>
                <a:cs typeface="Arial" panose="020B0604020202020204" pitchFamily="34" charset="0"/>
              </a:defRPr>
            </a:lvl5pPr>
          </a:lstStyle>
          <a:p>
            <a:pPr lvl="0"/>
            <a:r>
              <a:rPr lang="en-GB" noProof="0" dirty="0"/>
              <a:t>Click to add diagram, smart art, table, video etc.</a:t>
            </a:r>
          </a:p>
        </p:txBody>
      </p:sp>
      <p:sp>
        <p:nvSpPr>
          <p:cNvPr id="5" name="Title Placeholder 3"/>
          <p:cNvSpPr>
            <a:spLocks noGrp="1"/>
          </p:cNvSpPr>
          <p:nvPr>
            <p:ph type="title" hasCustomPrompt="1"/>
          </p:nvPr>
        </p:nvSpPr>
        <p:spPr>
          <a:xfrm rot="16200000">
            <a:off x="-3117600" y="3283200"/>
            <a:ext cx="7020000" cy="295200"/>
          </a:xfrm>
          <a:prstGeom prst="rect">
            <a:avLst/>
          </a:prstGeom>
        </p:spPr>
        <p:txBody>
          <a:bodyPr vert="horz" lIns="91440" tIns="45720" rIns="91440" bIns="45720" rtlCol="0" anchor="ctr" anchorCtr="0">
            <a:noAutofit/>
          </a:bodyPr>
          <a:lstStyle>
            <a:lvl1pPr algn="ctr">
              <a:defRPr sz="1800" cap="all" spc="300" baseline="0">
                <a:solidFill>
                  <a:schemeClr val="bg1"/>
                </a:solidFill>
              </a:defRPr>
            </a:lvl1pPr>
          </a:lstStyle>
          <a:p>
            <a:r>
              <a:rPr lang="en-GB" noProof="0" dirty="0"/>
              <a:t>Diagram title goes here</a:t>
            </a:r>
          </a:p>
        </p:txBody>
      </p:sp>
      <p:sp>
        <p:nvSpPr>
          <p:cNvPr id="11" name="Text Placeholder 10"/>
          <p:cNvSpPr>
            <a:spLocks noGrp="1"/>
          </p:cNvSpPr>
          <p:nvPr>
            <p:ph type="body" sz="quarter" idx="17" hasCustomPrompt="1"/>
          </p:nvPr>
        </p:nvSpPr>
        <p:spPr>
          <a:xfrm>
            <a:off x="9571383" y="1753200"/>
            <a:ext cx="2387817" cy="4719600"/>
          </a:xfrm>
        </p:spPr>
        <p:txBody>
          <a:bodyPr anchor="b" anchorCtr="0">
            <a:noAutofit/>
          </a:bodyPr>
          <a:lstStyle>
            <a:lvl1pPr marL="0" indent="0">
              <a:spcAft>
                <a:spcPts val="800"/>
              </a:spcAft>
              <a:buClr>
                <a:schemeClr val="tx1"/>
              </a:buClr>
              <a:buFont typeface="Arial" panose="020B0604020202020204" pitchFamily="34" charset="0"/>
              <a:buNone/>
              <a:defRPr sz="1800" b="0" baseline="0">
                <a:latin typeface="+mn-lt"/>
              </a:defRPr>
            </a:lvl1pPr>
            <a:lvl2pPr marL="0" indent="0">
              <a:spcAft>
                <a:spcPts val="800"/>
              </a:spcAft>
              <a:buClr>
                <a:schemeClr val="tx1"/>
              </a:buClr>
              <a:buFont typeface="Arial" panose="020B0604020202020204" pitchFamily="34" charset="0"/>
              <a:buNone/>
              <a:defRPr sz="1800" baseline="0">
                <a:latin typeface="Segoe UI" panose="020B0502040204020203" pitchFamily="34" charset="0"/>
              </a:defRPr>
            </a:lvl2pPr>
            <a:lvl3pPr marL="0" indent="0">
              <a:spcAft>
                <a:spcPts val="800"/>
              </a:spcAft>
              <a:buClr>
                <a:schemeClr val="tx1"/>
              </a:buClr>
              <a:buFont typeface="Arial" panose="020B0604020202020204" pitchFamily="34" charset="0"/>
              <a:buNone/>
              <a:defRPr sz="1800" baseline="0">
                <a:latin typeface="Segoe UI" panose="020B0502040204020203" pitchFamily="34" charset="0"/>
              </a:defRPr>
            </a:lvl3pPr>
            <a:lvl4pPr marL="0" indent="0">
              <a:spcAft>
                <a:spcPts val="800"/>
              </a:spcAft>
              <a:buClr>
                <a:schemeClr val="tx1"/>
              </a:buClr>
              <a:buFont typeface="Arial" panose="020B0604020202020204" pitchFamily="34" charset="0"/>
              <a:buNone/>
              <a:defRPr sz="1800" baseline="0">
                <a:latin typeface="Segoe UI" panose="020B0502040204020203" pitchFamily="34" charset="0"/>
              </a:defRPr>
            </a:lvl4pPr>
            <a:lvl5pPr marL="0" indent="0">
              <a:spcAft>
                <a:spcPts val="800"/>
              </a:spcAft>
              <a:buClr>
                <a:schemeClr val="tx1"/>
              </a:buClr>
              <a:buFont typeface="Arial" panose="020B0604020202020204" pitchFamily="34" charset="0"/>
              <a:buNone/>
              <a:defRPr sz="1800" baseline="0">
                <a:latin typeface="Segoe UI" panose="020B0502040204020203" pitchFamily="34" charset="0"/>
              </a:defRPr>
            </a:lvl5pPr>
          </a:lstStyle>
          <a:p>
            <a:pPr lvl="0"/>
            <a:r>
              <a:rPr lang="en-GB" noProof="0" dirty="0"/>
              <a:t>Information for the main diagram, smart art, table or video to be added here if needed. </a:t>
            </a:r>
          </a:p>
        </p:txBody>
      </p:sp>
      <p:sp>
        <p:nvSpPr>
          <p:cNvPr id="9" name="Slide Number Placeholder 5"/>
          <p:cNvSpPr txBox="1">
            <a:spLocks/>
          </p:cNvSpPr>
          <p:nvPr userDrawn="1"/>
        </p:nvSpPr>
        <p:spPr>
          <a:xfrm>
            <a:off x="9061491" y="6492906"/>
            <a:ext cx="2844800" cy="365125"/>
          </a:xfrm>
          <a:prstGeom prst="rect">
            <a:avLst/>
          </a:prstGeom>
        </p:spPr>
        <p:txBody>
          <a:bodyPr vert="horz" lIns="91440" tIns="45720" rIns="91440" bIns="45720" rtlCol="0" anchor="ctr"/>
          <a:lstStyle>
            <a:lvl1pPr algn="r">
              <a:defRPr sz="1000">
                <a:solidFill>
                  <a:schemeClr val="bg1"/>
                </a:solidFill>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18ABFB6-A9C6-4619-9721-3B608E8ED143}" type="slidenum">
              <a:rPr kumimoji="0" lang="en-GB" sz="1000" b="0" i="0" u="none" strike="noStrike" kern="1200" cap="none" spc="0" normalizeH="0" baseline="0" noProof="0" smtClean="0">
                <a:ln>
                  <a:noFill/>
                </a:ln>
                <a:solidFill>
                  <a:srgbClr val="0070C0"/>
                </a:solidFill>
                <a:effectLst/>
                <a:uLnTx/>
                <a:uFillTx/>
                <a:latin typeface="+mn-lt"/>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dirty="0">
              <a:ln>
                <a:noFill/>
              </a:ln>
              <a:solidFill>
                <a:srgbClr val="0070C0"/>
              </a:solidFill>
              <a:effectLst/>
              <a:uLnTx/>
              <a:uFillTx/>
              <a:latin typeface="+mn-lt"/>
              <a:ea typeface="+mn-ea"/>
              <a:cs typeface="Arial" pitchFamily="34" charset="0"/>
            </a:endParaRPr>
          </a:p>
        </p:txBody>
      </p:sp>
    </p:spTree>
    <p:extLst>
      <p:ext uri="{BB962C8B-B14F-4D97-AF65-F5344CB8AC3E}">
        <p14:creationId xmlns:p14="http://schemas.microsoft.com/office/powerpoint/2010/main" val="3652150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914400" y="1063566"/>
            <a:ext cx="10364400" cy="2556000"/>
          </a:xfrm>
          <a:prstGeom prst="rect">
            <a:avLst/>
          </a:prstGeom>
        </p:spPr>
        <p:txBody>
          <a:bodyPr wrap="square" anchor="b" anchorCtr="0">
            <a:normAutofit/>
          </a:bodyPr>
          <a:lstStyle>
            <a:lvl1pPr marL="0" indent="0" algn="ctr">
              <a:defRPr sz="6000" b="0" i="0" baseline="0">
                <a:solidFill>
                  <a:srgbClr val="555454"/>
                </a:solidFill>
                <a:latin typeface="+mj-lt"/>
              </a:defRPr>
            </a:lvl1pPr>
          </a:lstStyle>
          <a:p>
            <a:r>
              <a:rPr lang="en-GB" noProof="0" dirty="0"/>
              <a:t>Insert module title</a:t>
            </a:r>
          </a:p>
        </p:txBody>
      </p:sp>
      <p:sp>
        <p:nvSpPr>
          <p:cNvPr id="7" name="Subtitle 2"/>
          <p:cNvSpPr>
            <a:spLocks noGrp="1"/>
          </p:cNvSpPr>
          <p:nvPr>
            <p:ph type="subTitle" idx="1" hasCustomPrompt="1"/>
          </p:nvPr>
        </p:nvSpPr>
        <p:spPr>
          <a:xfrm>
            <a:off x="914400" y="3886200"/>
            <a:ext cx="10364400" cy="439200"/>
          </a:xfrm>
        </p:spPr>
        <p:txBody>
          <a:bodyPr wrap="square">
            <a:noAutofit/>
          </a:bodyPr>
          <a:lstStyle>
            <a:lvl1pPr marL="0" indent="0" algn="ctr">
              <a:spcBef>
                <a:spcPts val="0"/>
              </a:spcBef>
              <a:buNone/>
              <a:defRPr sz="2000" b="0" i="0" cap="all" spc="300" baseline="0">
                <a:solidFill>
                  <a:srgbClr val="2E2D2C"/>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GB" noProof="0" dirty="0"/>
              <a:t>MODULE X</a:t>
            </a:r>
          </a:p>
        </p:txBody>
      </p:sp>
      <p:sp>
        <p:nvSpPr>
          <p:cNvPr id="2" name="Rectangle 1"/>
          <p:cNvSpPr/>
          <p:nvPr userDrawn="1"/>
        </p:nvSpPr>
        <p:spPr>
          <a:xfrm>
            <a:off x="914399" y="6286180"/>
            <a:ext cx="10364401" cy="461665"/>
          </a:xfrm>
          <a:prstGeom prst="rect">
            <a:avLst/>
          </a:prstGeom>
        </p:spPr>
        <p:txBody>
          <a:bodyPr wrap="square">
            <a:spAutoFit/>
          </a:bodyPr>
          <a:lstStyle/>
          <a:p>
            <a:pPr>
              <a:spcAft>
                <a:spcPts val="0"/>
              </a:spcAft>
            </a:pPr>
            <a:r>
              <a:rPr lang="en-GB" sz="800" b="1" dirty="0">
                <a:effectLst/>
                <a:latin typeface="Gotham Bold" pitchFamily="50" charset="0"/>
                <a:ea typeface="Calibri" panose="020F0502020204030204" pitchFamily="34" charset="0"/>
              </a:rPr>
              <a:t>COPYRIGHT NOTICE | </a:t>
            </a:r>
            <a:r>
              <a:rPr lang="en-GB" sz="800" dirty="0">
                <a:effectLst/>
                <a:latin typeface="Gotham Light" pitchFamily="50" charset="0"/>
                <a:ea typeface="Calibri" panose="020F0502020204030204" pitchFamily="34" charset="0"/>
              </a:rPr>
              <a:t>The copyright in this document is either Crown copyright or QA copyright, and is provided by GCHQ for you to use under an intellectual property licence relating to the use of IP relating to CyberFirst (</a:t>
            </a:r>
            <a:r>
              <a:rPr lang="en-GB" sz="800" b="1" dirty="0">
                <a:effectLst/>
                <a:latin typeface="Gotham Light" pitchFamily="50" charset="0"/>
                <a:ea typeface="Calibri" panose="020F0502020204030204" pitchFamily="34" charset="0"/>
              </a:rPr>
              <a:t>Licence</a:t>
            </a:r>
            <a:r>
              <a:rPr lang="en-GB" sz="800" dirty="0">
                <a:effectLst/>
                <a:latin typeface="Gotham Light" pitchFamily="50" charset="0"/>
                <a:ea typeface="Calibri" panose="020F0502020204030204" pitchFamily="34" charset="0"/>
              </a:rPr>
              <a:t>). The Licence sets out how you (as licensee under the Licence) may use this document, which forms part of the “Licenced Materials” described in the Licence. Requests to use this document for a purpose that goes beyond what is permitted in the Licence should be submitted to: </a:t>
            </a:r>
            <a:r>
              <a:rPr lang="en-GB" sz="800" u="sng" dirty="0">
                <a:solidFill>
                  <a:srgbClr val="0563C1"/>
                </a:solidFill>
                <a:effectLst/>
                <a:latin typeface="Gotham Light" pitchFamily="50" charset="0"/>
                <a:ea typeface="Calibri" panose="020F0502020204030204" pitchFamily="34" charset="0"/>
                <a:hlinkClick r:id="rId2"/>
              </a:rPr>
              <a:t>cyber-first-project@gchq.gsi.gov.uk</a:t>
            </a:r>
            <a:endParaRPr lang="en-GB" sz="800" dirty="0">
              <a:latin typeface="Gotham Light" pitchFamily="50" charset="0"/>
            </a:endParaRPr>
          </a:p>
        </p:txBody>
      </p:sp>
    </p:spTree>
    <p:extLst>
      <p:ext uri="{BB962C8B-B14F-4D97-AF65-F5344CB8AC3E}">
        <p14:creationId xmlns:p14="http://schemas.microsoft.com/office/powerpoint/2010/main" val="3837028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4000" y="1929600"/>
            <a:ext cx="11404800" cy="4546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Placeholder 3"/>
          <p:cNvSpPr>
            <a:spLocks noGrp="1"/>
          </p:cNvSpPr>
          <p:nvPr>
            <p:ph type="title"/>
          </p:nvPr>
        </p:nvSpPr>
        <p:spPr>
          <a:xfrm>
            <a:off x="414000" y="1036800"/>
            <a:ext cx="9126000" cy="626400"/>
          </a:xfrm>
          <a:prstGeom prst="rect">
            <a:avLst/>
          </a:prstGeom>
        </p:spPr>
        <p:txBody>
          <a:bodyPr vert="horz" lIns="91440" tIns="45720" rIns="91440" bIns="45720" rtlCol="0" anchor="b" anchorCtr="0">
            <a:normAutofit/>
          </a:bodyPr>
          <a:lstStyle/>
          <a:p>
            <a:r>
              <a:rPr lang="en-US" noProof="0" dirty="0"/>
              <a:t>Click to edit Master title style</a:t>
            </a:r>
            <a:endParaRPr lang="en-GB" noProof="0" dirty="0"/>
          </a:p>
        </p:txBody>
      </p:sp>
    </p:spTree>
  </p:cSld>
  <p:clrMap bg1="lt1" tx1="dk1" bg2="lt2" tx2="dk2" accent1="accent1" accent2="accent2" accent3="accent3" accent4="accent4" accent5="accent5" accent6="accent6" hlink="hlink" folHlink="folHlink"/>
  <p:sldLayoutIdLst>
    <p:sldLayoutId id="2147483696" r:id="rId1"/>
    <p:sldLayoutId id="2147483714" r:id="rId2"/>
    <p:sldLayoutId id="2147483720" r:id="rId3"/>
    <p:sldLayoutId id="2147483715" r:id="rId4"/>
    <p:sldLayoutId id="2147483698" r:id="rId5"/>
    <p:sldLayoutId id="2147483718" r:id="rId6"/>
    <p:sldLayoutId id="2147483716" r:id="rId7"/>
    <p:sldLayoutId id="2147483717" r:id="rId8"/>
  </p:sldLayoutIdLst>
  <p:hf hdr="0" ftr="0" dt="0"/>
  <p:txStyles>
    <p:titleStyle>
      <a:lvl1pPr marL="0" marR="0" indent="0" algn="l" defTabSz="914400" rtl="0" eaLnBrk="1" fontAlgn="auto" latinLnBrk="0" hangingPunct="1">
        <a:lnSpc>
          <a:spcPct val="100000"/>
        </a:lnSpc>
        <a:spcBef>
          <a:spcPts val="0"/>
        </a:spcBef>
        <a:spcAft>
          <a:spcPts val="0"/>
        </a:spcAft>
        <a:buNone/>
        <a:tabLst/>
        <a:defRPr kumimoji="0" lang="en-GB" sz="3600" b="0" i="0" u="none" strike="noStrike" kern="1200" cap="none" spc="0" normalizeH="0" baseline="0" noProof="0" dirty="0">
          <a:ln>
            <a:noFill/>
          </a:ln>
          <a:solidFill>
            <a:schemeClr val="accent1"/>
          </a:solidFill>
          <a:effectLst/>
          <a:uLnTx/>
          <a:uFillTx/>
          <a:latin typeface="+mj-lt"/>
          <a:ea typeface="+mj-ea"/>
          <a:cs typeface="Arial" pitchFamily="34" charset="0"/>
        </a:defRPr>
      </a:lvl1pPr>
    </p:titleStyle>
    <p:bodyStyle>
      <a:lvl1pPr marL="342900" indent="-342900" algn="l" defTabSz="914400" rtl="0" eaLnBrk="1" latinLnBrk="0" hangingPunct="1">
        <a:spcBef>
          <a:spcPts val="200"/>
        </a:spcBef>
        <a:spcAft>
          <a:spcPts val="800"/>
        </a:spcAft>
        <a:buClr>
          <a:schemeClr val="tx1"/>
        </a:buClr>
        <a:buFont typeface="Arial" panose="020B0604020202020204" pitchFamily="34" charset="0"/>
        <a:buChar char="•"/>
        <a:defRPr sz="1900" b="0" kern="1200" baseline="0">
          <a:solidFill>
            <a:srgbClr val="2E2D2C"/>
          </a:solidFill>
          <a:latin typeface="+mn-lt"/>
          <a:ea typeface="+mn-ea"/>
          <a:cs typeface="Arial" pitchFamily="34" charset="0"/>
        </a:defRPr>
      </a:lvl1pPr>
      <a:lvl2pPr marL="742950" indent="-285750" algn="l" defTabSz="914400" rtl="0" eaLnBrk="1" latinLnBrk="0" hangingPunct="1">
        <a:spcBef>
          <a:spcPts val="200"/>
        </a:spcBef>
        <a:spcAft>
          <a:spcPts val="800"/>
        </a:spcAft>
        <a:buClr>
          <a:schemeClr val="tx1"/>
        </a:buClr>
        <a:buFont typeface="Arial" panose="020B0604020202020204" pitchFamily="34" charset="0"/>
        <a:buChar char="•"/>
        <a:defRPr sz="1800" kern="1200" baseline="0">
          <a:solidFill>
            <a:srgbClr val="2E2D2C"/>
          </a:solidFill>
          <a:latin typeface="+mn-lt"/>
          <a:ea typeface="+mn-ea"/>
          <a:cs typeface="Arial" pitchFamily="34" charset="0"/>
        </a:defRPr>
      </a:lvl2pPr>
      <a:lvl3pPr marL="1143000" indent="-228600" algn="l" defTabSz="914400" rtl="0" eaLnBrk="1" latinLnBrk="0" hangingPunct="1">
        <a:spcBef>
          <a:spcPts val="200"/>
        </a:spcBef>
        <a:spcAft>
          <a:spcPts val="800"/>
        </a:spcAft>
        <a:buClr>
          <a:schemeClr val="tx1"/>
        </a:buClr>
        <a:buFont typeface="Arial" panose="020B0604020202020204" pitchFamily="34" charset="0"/>
        <a:buChar char="•"/>
        <a:defRPr sz="1800" kern="1200" baseline="0">
          <a:solidFill>
            <a:srgbClr val="2E2D2C"/>
          </a:solidFill>
          <a:latin typeface="+mn-lt"/>
          <a:ea typeface="+mn-ea"/>
          <a:cs typeface="Arial" pitchFamily="34" charset="0"/>
        </a:defRPr>
      </a:lvl3pPr>
      <a:lvl4pPr marL="1600200" indent="-228600" algn="l" defTabSz="914400" rtl="0" eaLnBrk="1" latinLnBrk="0" hangingPunct="1">
        <a:spcBef>
          <a:spcPts val="200"/>
        </a:spcBef>
        <a:spcAft>
          <a:spcPts val="800"/>
        </a:spcAft>
        <a:buClr>
          <a:schemeClr val="tx1"/>
        </a:buClr>
        <a:buFont typeface="Arial" panose="020B0604020202020204" pitchFamily="34" charset="0"/>
        <a:buChar char="•"/>
        <a:defRPr sz="1800" kern="1200" baseline="0">
          <a:solidFill>
            <a:srgbClr val="2E2D2C"/>
          </a:solidFill>
          <a:latin typeface="+mn-lt"/>
          <a:ea typeface="+mn-ea"/>
          <a:cs typeface="Arial" pitchFamily="34" charset="0"/>
        </a:defRPr>
      </a:lvl4pPr>
      <a:lvl5pPr marL="2057400" indent="-228600" algn="l" defTabSz="914400" rtl="0" eaLnBrk="1" latinLnBrk="0" hangingPunct="1">
        <a:spcBef>
          <a:spcPts val="200"/>
        </a:spcBef>
        <a:spcAft>
          <a:spcPts val="800"/>
        </a:spcAft>
        <a:buClr>
          <a:schemeClr val="tx1"/>
        </a:buClr>
        <a:buFont typeface="Arial" panose="020B0604020202020204" pitchFamily="34" charset="0"/>
        <a:buChar char="•"/>
        <a:defRPr sz="1800" kern="1200" baseline="0">
          <a:solidFill>
            <a:srgbClr val="2E2D2C"/>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4000" y="1929600"/>
            <a:ext cx="11404800" cy="4546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Placeholder 3"/>
          <p:cNvSpPr>
            <a:spLocks noGrp="1"/>
          </p:cNvSpPr>
          <p:nvPr>
            <p:ph type="title"/>
          </p:nvPr>
        </p:nvSpPr>
        <p:spPr>
          <a:xfrm>
            <a:off x="414000" y="1036800"/>
            <a:ext cx="9126000" cy="626400"/>
          </a:xfrm>
          <a:prstGeom prst="rect">
            <a:avLst/>
          </a:prstGeom>
        </p:spPr>
        <p:txBody>
          <a:bodyPr vert="horz" lIns="91440" tIns="45720" rIns="91440" bIns="45720" rtlCol="0" anchor="b" anchorCtr="0">
            <a:normAutofit/>
          </a:bodyPr>
          <a:lstStyle/>
          <a:p>
            <a:r>
              <a:rPr lang="en-US" noProof="0" dirty="0"/>
              <a:t>Click to edit Master title style</a:t>
            </a:r>
            <a:endParaRPr lang="en-GB" noProof="0" dirty="0"/>
          </a:p>
        </p:txBody>
      </p:sp>
    </p:spTree>
    <p:extLst>
      <p:ext uri="{BB962C8B-B14F-4D97-AF65-F5344CB8AC3E}">
        <p14:creationId xmlns:p14="http://schemas.microsoft.com/office/powerpoint/2010/main" val="302976069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Lst>
  <p:hf hdr="0" ftr="0" dt="0"/>
  <p:txStyles>
    <p:titleStyle>
      <a:lvl1pPr marL="0" marR="0" indent="0" algn="l" defTabSz="914400" rtl="0" eaLnBrk="1" fontAlgn="auto" latinLnBrk="0" hangingPunct="1">
        <a:lnSpc>
          <a:spcPct val="100000"/>
        </a:lnSpc>
        <a:spcBef>
          <a:spcPts val="0"/>
        </a:spcBef>
        <a:spcAft>
          <a:spcPts val="0"/>
        </a:spcAft>
        <a:buNone/>
        <a:tabLst/>
        <a:defRPr kumimoji="0" lang="en-GB" sz="3600" b="0" i="0" u="none" strike="noStrike" kern="1200" cap="none" spc="0" normalizeH="0" baseline="0" noProof="0" dirty="0">
          <a:ln>
            <a:noFill/>
          </a:ln>
          <a:solidFill>
            <a:schemeClr val="accent1"/>
          </a:solidFill>
          <a:effectLst/>
          <a:uLnTx/>
          <a:uFillTx/>
          <a:latin typeface="+mj-lt"/>
          <a:ea typeface="+mj-ea"/>
          <a:cs typeface="Arial" pitchFamily="34" charset="0"/>
        </a:defRPr>
      </a:lvl1pPr>
    </p:titleStyle>
    <p:bodyStyle>
      <a:lvl1pPr marL="342900" indent="-342900" algn="l" defTabSz="914400" rtl="0" eaLnBrk="1" latinLnBrk="0" hangingPunct="1">
        <a:spcBef>
          <a:spcPts val="200"/>
        </a:spcBef>
        <a:spcAft>
          <a:spcPts val="800"/>
        </a:spcAft>
        <a:buClr>
          <a:schemeClr val="tx1"/>
        </a:buClr>
        <a:buFont typeface="Arial" panose="020B0604020202020204" pitchFamily="34" charset="0"/>
        <a:buChar char="•"/>
        <a:defRPr sz="1900" b="0" kern="1200" baseline="0">
          <a:solidFill>
            <a:srgbClr val="2E2D2C"/>
          </a:solidFill>
          <a:latin typeface="+mn-lt"/>
          <a:ea typeface="+mn-ea"/>
          <a:cs typeface="Arial" pitchFamily="34" charset="0"/>
        </a:defRPr>
      </a:lvl1pPr>
      <a:lvl2pPr marL="742950" indent="-285750" algn="l" defTabSz="914400" rtl="0" eaLnBrk="1" latinLnBrk="0" hangingPunct="1">
        <a:spcBef>
          <a:spcPts val="200"/>
        </a:spcBef>
        <a:spcAft>
          <a:spcPts val="800"/>
        </a:spcAft>
        <a:buClr>
          <a:schemeClr val="tx1"/>
        </a:buClr>
        <a:buFont typeface="Arial" panose="020B0604020202020204" pitchFamily="34" charset="0"/>
        <a:buChar char="•"/>
        <a:defRPr sz="1800" kern="1200" baseline="0">
          <a:solidFill>
            <a:srgbClr val="2E2D2C"/>
          </a:solidFill>
          <a:latin typeface="+mn-lt"/>
          <a:ea typeface="+mn-ea"/>
          <a:cs typeface="Arial" pitchFamily="34" charset="0"/>
        </a:defRPr>
      </a:lvl2pPr>
      <a:lvl3pPr marL="1143000" indent="-228600" algn="l" defTabSz="914400" rtl="0" eaLnBrk="1" latinLnBrk="0" hangingPunct="1">
        <a:spcBef>
          <a:spcPts val="200"/>
        </a:spcBef>
        <a:spcAft>
          <a:spcPts val="800"/>
        </a:spcAft>
        <a:buClr>
          <a:schemeClr val="tx1"/>
        </a:buClr>
        <a:buFont typeface="Arial" panose="020B0604020202020204" pitchFamily="34" charset="0"/>
        <a:buChar char="•"/>
        <a:defRPr sz="1800" kern="1200" baseline="0">
          <a:solidFill>
            <a:srgbClr val="2E2D2C"/>
          </a:solidFill>
          <a:latin typeface="+mn-lt"/>
          <a:ea typeface="+mn-ea"/>
          <a:cs typeface="Arial" pitchFamily="34" charset="0"/>
        </a:defRPr>
      </a:lvl3pPr>
      <a:lvl4pPr marL="1600200" indent="-228600" algn="l" defTabSz="914400" rtl="0" eaLnBrk="1" latinLnBrk="0" hangingPunct="1">
        <a:spcBef>
          <a:spcPts val="200"/>
        </a:spcBef>
        <a:spcAft>
          <a:spcPts val="800"/>
        </a:spcAft>
        <a:buClr>
          <a:schemeClr val="tx1"/>
        </a:buClr>
        <a:buFont typeface="Arial" panose="020B0604020202020204" pitchFamily="34" charset="0"/>
        <a:buChar char="•"/>
        <a:defRPr sz="1800" kern="1200" baseline="0">
          <a:solidFill>
            <a:srgbClr val="2E2D2C"/>
          </a:solidFill>
          <a:latin typeface="+mn-lt"/>
          <a:ea typeface="+mn-ea"/>
          <a:cs typeface="Arial" pitchFamily="34" charset="0"/>
        </a:defRPr>
      </a:lvl4pPr>
      <a:lvl5pPr marL="2057400" indent="-228600" algn="l" defTabSz="914400" rtl="0" eaLnBrk="1" latinLnBrk="0" hangingPunct="1">
        <a:spcBef>
          <a:spcPts val="200"/>
        </a:spcBef>
        <a:spcAft>
          <a:spcPts val="800"/>
        </a:spcAft>
        <a:buClr>
          <a:schemeClr val="tx1"/>
        </a:buClr>
        <a:buFont typeface="Arial" panose="020B0604020202020204" pitchFamily="34" charset="0"/>
        <a:buChar char="•"/>
        <a:defRPr sz="1800" kern="1200" baseline="0">
          <a:solidFill>
            <a:srgbClr val="2E2D2C"/>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913800" y="1330200"/>
            <a:ext cx="10364400" cy="2556000"/>
          </a:xfrm>
        </p:spPr>
        <p:txBody>
          <a:bodyPr/>
          <a:lstStyle/>
          <a:p>
            <a:r>
              <a:rPr lang="en-US" b="1" dirty="0">
                <a:solidFill>
                  <a:srgbClr val="002060"/>
                </a:solidFill>
                <a:latin typeface="Montserrat" panose="00000500000000000000" pitchFamily="50" charset="0"/>
              </a:rPr>
              <a:t>CyberFirst</a:t>
            </a:r>
          </a:p>
        </p:txBody>
      </p:sp>
      <p:sp>
        <p:nvSpPr>
          <p:cNvPr id="3" name="Subtitle 2"/>
          <p:cNvSpPr>
            <a:spLocks noGrp="1"/>
          </p:cNvSpPr>
          <p:nvPr>
            <p:ph type="subTitle" idx="1"/>
          </p:nvPr>
        </p:nvSpPr>
        <p:spPr>
          <a:xfrm>
            <a:off x="913800" y="4328174"/>
            <a:ext cx="10364400" cy="439200"/>
          </a:xfrm>
        </p:spPr>
        <p:txBody>
          <a:bodyPr/>
          <a:lstStyle/>
          <a:p>
            <a:r>
              <a:rPr lang="en-US" b="1" dirty="0">
                <a:solidFill>
                  <a:srgbClr val="E7207F"/>
                </a:solidFill>
                <a:latin typeface="Montserrat" panose="00000500000000000000" pitchFamily="50" charset="0"/>
              </a:rPr>
              <a:t>Adventurers</a:t>
            </a:r>
          </a:p>
          <a:p>
            <a:r>
              <a:rPr lang="en-US" b="1" dirty="0">
                <a:solidFill>
                  <a:srgbClr val="E7207F"/>
                </a:solidFill>
                <a:latin typeface="Montserrat" panose="00000500000000000000" pitchFamily="50" charset="0"/>
              </a:rPr>
              <a:t>SPORTS SCIENCE Module </a:t>
            </a:r>
            <a:r>
              <a:rPr lang="en-US" b="1" dirty="0">
                <a:solidFill>
                  <a:srgbClr val="E7207F"/>
                </a:solidFill>
              </a:rPr>
              <a:t> </a:t>
            </a:r>
            <a:endParaRPr lang="en-GB" b="1" dirty="0">
              <a:solidFill>
                <a:srgbClr val="E7207F"/>
              </a:solidFill>
            </a:endParaRPr>
          </a:p>
        </p:txBody>
      </p:sp>
      <p:sp>
        <p:nvSpPr>
          <p:cNvPr id="2" name="TextBox 1">
            <a:extLst>
              <a:ext uri="{FF2B5EF4-FFF2-40B4-BE49-F238E27FC236}">
                <a16:creationId xmlns:a16="http://schemas.microsoft.com/office/drawing/2014/main" id="{86C37775-545B-6F4B-BA15-2D67A6764DBD}"/>
              </a:ext>
            </a:extLst>
          </p:cNvPr>
          <p:cNvSpPr txBox="1"/>
          <p:nvPr/>
        </p:nvSpPr>
        <p:spPr>
          <a:xfrm>
            <a:off x="3979572" y="5280338"/>
            <a:ext cx="184731" cy="400110"/>
          </a:xfrm>
          <a:prstGeom prst="rect">
            <a:avLst/>
          </a:prstGeom>
          <a:solidFill>
            <a:srgbClr val="B9CDE5"/>
          </a:solidFill>
        </p:spPr>
        <p:txBody>
          <a:bodyPr wrap="none" rtlCol="0">
            <a:spAutoFit/>
          </a:bodyPr>
          <a:lstStyle/>
          <a:p>
            <a:endParaRPr lang="en-US" sz="2000" dirty="0">
              <a:latin typeface="Courier New" pitchFamily="49" charset="0"/>
              <a:cs typeface="Courier New" pitchFamily="49" charset="0"/>
            </a:endParaRPr>
          </a:p>
        </p:txBody>
      </p:sp>
      <p:pic>
        <p:nvPicPr>
          <p:cNvPr id="5" name="Picture 4">
            <a:extLst>
              <a:ext uri="{FF2B5EF4-FFF2-40B4-BE49-F238E27FC236}">
                <a16:creationId xmlns:a16="http://schemas.microsoft.com/office/drawing/2014/main" id="{4BDABF5D-9A6B-0EAB-0350-560F44418A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8480" y="436846"/>
            <a:ext cx="2575040" cy="2575040"/>
          </a:xfrm>
          <a:prstGeom prst="rect">
            <a:avLst/>
          </a:prstGeom>
          <a:noFill/>
          <a:ln>
            <a:noFill/>
          </a:ln>
        </p:spPr>
      </p:pic>
    </p:spTree>
    <p:extLst>
      <p:ext uri="{BB962C8B-B14F-4D97-AF65-F5344CB8AC3E}">
        <p14:creationId xmlns:p14="http://schemas.microsoft.com/office/powerpoint/2010/main" val="3443349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Model Answer</a:t>
            </a:r>
          </a:p>
        </p:txBody>
      </p:sp>
      <p:pic>
        <p:nvPicPr>
          <p:cNvPr id="4" name="Picture 3"/>
          <p:cNvPicPr/>
          <p:nvPr/>
        </p:nvPicPr>
        <p:blipFill rotWithShape="1">
          <a:blip r:embed="rId3"/>
          <a:srcRect t="14776" b="20844"/>
          <a:stretch/>
        </p:blipFill>
        <p:spPr>
          <a:xfrm>
            <a:off x="836706" y="2046941"/>
            <a:ext cx="10697882" cy="3645648"/>
          </a:xfrm>
          <a:prstGeom prst="rect">
            <a:avLst/>
          </a:prstGeom>
        </p:spPr>
      </p:pic>
    </p:spTree>
    <p:extLst>
      <p:ext uri="{BB962C8B-B14F-4D97-AF65-F5344CB8AC3E}">
        <p14:creationId xmlns:p14="http://schemas.microsoft.com/office/powerpoint/2010/main" val="2616620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Technological Innovation in Sport</a:t>
            </a:r>
          </a:p>
        </p:txBody>
      </p:sp>
      <p:pic>
        <p:nvPicPr>
          <p:cNvPr id="4" name="technological innovation in sp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0274" y="2076577"/>
            <a:ext cx="6096000" cy="3429000"/>
          </a:xfrm>
          <a:prstGeom prst="rect">
            <a:avLst/>
          </a:prstGeom>
        </p:spPr>
      </p:pic>
    </p:spTree>
    <p:extLst>
      <p:ext uri="{BB962C8B-B14F-4D97-AF65-F5344CB8AC3E}">
        <p14:creationId xmlns:p14="http://schemas.microsoft.com/office/powerpoint/2010/main" val="285305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92000" cy="6858000"/>
          </a:xfrm>
        </p:grpSpPr>
        <p:sp>
          <p:nvSpPr>
            <p:cNvPr id="6" name="Rectangle 5"/>
            <p:cNvSpPr/>
            <p:nvPr/>
          </p:nvSpPr>
          <p:spPr>
            <a:xfrm>
              <a:off x="0" y="0"/>
              <a:ext cx="12192000" cy="6858000"/>
            </a:xfrm>
            <a:prstGeom prst="rect">
              <a:avLst/>
            </a:prstGeom>
            <a:solidFill>
              <a:srgbClr val="E3512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600" dirty="0">
                <a:solidFill>
                  <a:schemeClr val="tx1"/>
                </a:solidFill>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9897" y="0"/>
              <a:ext cx="7562103" cy="5184659"/>
            </a:xfrm>
            <a:prstGeom prst="rect">
              <a:avLst/>
            </a:prstGeom>
          </p:spPr>
        </p:pic>
      </p:grpSp>
      <p:sp>
        <p:nvSpPr>
          <p:cNvPr id="10" name="Title 3"/>
          <p:cNvSpPr txBox="1">
            <a:spLocks/>
          </p:cNvSpPr>
          <p:nvPr/>
        </p:nvSpPr>
        <p:spPr>
          <a:xfrm>
            <a:off x="510194" y="801303"/>
            <a:ext cx="5719156" cy="2803746"/>
          </a:xfrm>
          <a:prstGeom prst="rect">
            <a:avLst/>
          </a:prstGeom>
        </p:spPr>
        <p:txBody>
          <a:bodyPr vert="horz" lIns="91440" tIns="45720" rIns="91440" bIns="45720" rtlCol="0" anchor="b" anchorCtr="0">
            <a:noAutofit/>
          </a:bodyPr>
          <a:lstStyle>
            <a:lvl1pPr marL="0" marR="0" indent="0" algn="l" defTabSz="914400" rtl="0" eaLnBrk="1" fontAlgn="auto" latinLnBrk="0" hangingPunct="1">
              <a:lnSpc>
                <a:spcPct val="100000"/>
              </a:lnSpc>
              <a:spcBef>
                <a:spcPts val="0"/>
              </a:spcBef>
              <a:spcAft>
                <a:spcPts val="0"/>
              </a:spcAft>
              <a:buNone/>
              <a:tabLst/>
              <a:defRPr kumimoji="0" lang="en-GB" sz="3600" b="0" i="0" u="none" strike="noStrike" kern="1200" cap="none" spc="0" normalizeH="0" baseline="0" noProof="0" dirty="0">
                <a:ln>
                  <a:noFill/>
                </a:ln>
                <a:solidFill>
                  <a:schemeClr val="accent1"/>
                </a:solidFill>
                <a:effectLst/>
                <a:uLnTx/>
                <a:uFillTx/>
                <a:latin typeface="+mj-lt"/>
                <a:ea typeface="+mj-ea"/>
                <a:cs typeface="Arial" pitchFamily="34" charset="0"/>
              </a:defRPr>
            </a:lvl1pPr>
          </a:lstStyle>
          <a:p>
            <a:r>
              <a:rPr lang="en-GB" sz="5400" dirty="0">
                <a:solidFill>
                  <a:schemeClr val="bg1"/>
                </a:solidFill>
                <a:latin typeface="+mn-lt"/>
              </a:rPr>
              <a:t>Module 4</a:t>
            </a:r>
            <a:br>
              <a:rPr lang="en-GB" sz="5400" b="1" dirty="0">
                <a:solidFill>
                  <a:schemeClr val="bg1"/>
                </a:solidFill>
                <a:latin typeface="+mn-lt"/>
              </a:rPr>
            </a:br>
            <a:r>
              <a:rPr lang="en-GB" sz="5400" b="1" dirty="0">
                <a:solidFill>
                  <a:schemeClr val="bg1"/>
                </a:solidFill>
                <a:latin typeface="+mn-lt"/>
              </a:rPr>
              <a:t>SPORTS</a:t>
            </a:r>
          </a:p>
        </p:txBody>
      </p:sp>
    </p:spTree>
    <p:extLst>
      <p:ext uri="{BB962C8B-B14F-4D97-AF65-F5344CB8AC3E}">
        <p14:creationId xmlns:p14="http://schemas.microsoft.com/office/powerpoint/2010/main" val="3865535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US" dirty="0"/>
              <a:t>What sports are you interested in? (Playing or watching)</a:t>
            </a:r>
          </a:p>
          <a:p>
            <a:r>
              <a:rPr lang="en-US" dirty="0"/>
              <a:t>What data is used in sports?</a:t>
            </a:r>
          </a:p>
          <a:p>
            <a:r>
              <a:rPr lang="en-US" dirty="0"/>
              <a:t>Where can this information be used?</a:t>
            </a:r>
          </a:p>
          <a:p>
            <a:endParaRPr lang="en-US" dirty="0"/>
          </a:p>
          <a:p>
            <a:pPr marL="0" indent="0">
              <a:buNone/>
            </a:pPr>
            <a:endParaRPr lang="en-US" dirty="0"/>
          </a:p>
        </p:txBody>
      </p:sp>
      <p:sp>
        <p:nvSpPr>
          <p:cNvPr id="4" name="Title 3"/>
          <p:cNvSpPr>
            <a:spLocks noGrp="1"/>
          </p:cNvSpPr>
          <p:nvPr>
            <p:ph type="title"/>
          </p:nvPr>
        </p:nvSpPr>
        <p:spPr/>
        <p:txBody>
          <a:bodyPr>
            <a:normAutofit fontScale="90000"/>
          </a:bodyPr>
          <a:lstStyle/>
          <a:p>
            <a:r>
              <a:rPr lang="en-US" dirty="0"/>
              <a:t>Starter- Class Discussion</a:t>
            </a:r>
          </a:p>
        </p:txBody>
      </p:sp>
    </p:spTree>
    <p:extLst>
      <p:ext uri="{BB962C8B-B14F-4D97-AF65-F5344CB8AC3E}">
        <p14:creationId xmlns:p14="http://schemas.microsoft.com/office/powerpoint/2010/main" val="2131115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Cyber in Sport?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1832832"/>
            <a:ext cx="5715000" cy="3810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000" y="740145"/>
            <a:ext cx="6708569" cy="474212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300" y="2955223"/>
            <a:ext cx="5619750" cy="3514725"/>
          </a:xfrm>
          <a:prstGeom prst="rect">
            <a:avLst/>
          </a:prstGeom>
        </p:spPr>
      </p:pic>
    </p:spTree>
    <p:extLst>
      <p:ext uri="{BB962C8B-B14F-4D97-AF65-F5344CB8AC3E}">
        <p14:creationId xmlns:p14="http://schemas.microsoft.com/office/powerpoint/2010/main" val="131936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r>
              <a:rPr lang="en-US" dirty="0"/>
              <a:t>Understand how cyber can be used in sport</a:t>
            </a:r>
          </a:p>
          <a:p>
            <a:r>
              <a:rPr lang="en-US" dirty="0"/>
              <a:t>Understand the role of a data analyst </a:t>
            </a:r>
          </a:p>
          <a:p>
            <a:r>
              <a:rPr lang="en-GB" dirty="0"/>
              <a:t>Use data analytics and logical thinking to help interpret data</a:t>
            </a:r>
            <a:endParaRPr lang="en-US" dirty="0"/>
          </a:p>
          <a:p>
            <a:endParaRPr lang="en-US" dirty="0"/>
          </a:p>
        </p:txBody>
      </p:sp>
      <p:sp>
        <p:nvSpPr>
          <p:cNvPr id="4" name="Title 3"/>
          <p:cNvSpPr>
            <a:spLocks noGrp="1"/>
          </p:cNvSpPr>
          <p:nvPr>
            <p:ph type="title"/>
          </p:nvPr>
        </p:nvSpPr>
        <p:spPr/>
        <p:txBody>
          <a:bodyPr>
            <a:normAutofit fontScale="90000"/>
          </a:bodyPr>
          <a:lstStyle/>
          <a:p>
            <a:r>
              <a:rPr lang="en-US" dirty="0"/>
              <a:t>Module Objectives</a:t>
            </a:r>
          </a:p>
        </p:txBody>
      </p:sp>
    </p:spTree>
    <p:extLst>
      <p:ext uri="{BB962C8B-B14F-4D97-AF65-F5344CB8AC3E}">
        <p14:creationId xmlns:p14="http://schemas.microsoft.com/office/powerpoint/2010/main" val="648187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0" indent="0">
              <a:buNone/>
            </a:pPr>
            <a:r>
              <a:rPr lang="en-GB" dirty="0"/>
              <a:t>Use data analytics and logical thinking to choose your Quidditch team.</a:t>
            </a:r>
          </a:p>
        </p:txBody>
      </p:sp>
      <p:sp>
        <p:nvSpPr>
          <p:cNvPr id="3" name="Title 2"/>
          <p:cNvSpPr>
            <a:spLocks noGrp="1"/>
          </p:cNvSpPr>
          <p:nvPr>
            <p:ph type="title"/>
          </p:nvPr>
        </p:nvSpPr>
        <p:spPr/>
        <p:txBody>
          <a:bodyPr>
            <a:normAutofit fontScale="90000"/>
          </a:bodyPr>
          <a:lstStyle/>
          <a:p>
            <a:r>
              <a:rPr lang="en-GB" b="1" dirty="0">
                <a:solidFill>
                  <a:srgbClr val="E7207F"/>
                </a:solidFill>
                <a:latin typeface="+mn-lt"/>
              </a:rPr>
              <a:t>LAB</a:t>
            </a:r>
            <a:r>
              <a:rPr lang="en-GB" dirty="0"/>
              <a:t> Quidditch Manager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2983" y="2815390"/>
            <a:ext cx="4326520" cy="3457810"/>
          </a:xfrm>
          <a:prstGeom prst="rect">
            <a:avLst/>
          </a:prstGeom>
        </p:spPr>
      </p:pic>
    </p:spTree>
    <p:extLst>
      <p:ext uri="{BB962C8B-B14F-4D97-AF65-F5344CB8AC3E}">
        <p14:creationId xmlns:p14="http://schemas.microsoft.com/office/powerpoint/2010/main" val="2062755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buFont typeface="+mj-lt"/>
              <a:buAutoNum type="arabicPeriod"/>
            </a:pPr>
            <a:r>
              <a:rPr lang="en-GB" sz="2000" spc="-20" dirty="0">
                <a:solidFill>
                  <a:srgbClr val="555454"/>
                </a:solidFill>
                <a:latin typeface="Segoe UI" panose="020B0502040204020203" pitchFamily="34" charset="0"/>
                <a:cs typeface="Segoe UI" panose="020B0502040204020203" pitchFamily="34" charset="0"/>
              </a:rPr>
              <a:t>Open the dataset in Excel</a:t>
            </a:r>
          </a:p>
          <a:p>
            <a:pPr marL="457200" indent="-457200">
              <a:buFont typeface="+mj-lt"/>
              <a:buAutoNum type="arabicPeriod"/>
            </a:pPr>
            <a:r>
              <a:rPr lang="en-GB" sz="2000" spc="-20" dirty="0">
                <a:solidFill>
                  <a:srgbClr val="555454"/>
                </a:solidFill>
                <a:latin typeface="Segoe UI" panose="020B0502040204020203" pitchFamily="34" charset="0"/>
                <a:cs typeface="Segoe UI" panose="020B0502040204020203" pitchFamily="34" charset="0"/>
              </a:rPr>
              <a:t>Sort the data and use filter to help pick the best seven players for your Quidditch team (Use the video tutorial to help if needed)</a:t>
            </a:r>
          </a:p>
          <a:p>
            <a:pPr marL="457200" indent="-457200">
              <a:buFont typeface="+mj-lt"/>
              <a:buAutoNum type="arabicPeriod"/>
            </a:pPr>
            <a:r>
              <a:rPr lang="en-GB" sz="2000" spc="-20" dirty="0">
                <a:solidFill>
                  <a:srgbClr val="555454"/>
                </a:solidFill>
                <a:latin typeface="Segoe UI" panose="020B0502040204020203" pitchFamily="34" charset="0"/>
                <a:cs typeface="Segoe UI" panose="020B0502040204020203" pitchFamily="34" charset="0"/>
              </a:rPr>
              <a:t>Note the selected team on the worksheet provided</a:t>
            </a:r>
          </a:p>
          <a:p>
            <a:pPr marL="0" indent="0">
              <a:buNone/>
            </a:pPr>
            <a:endParaRPr lang="en-US" dirty="0"/>
          </a:p>
        </p:txBody>
      </p:sp>
      <p:sp>
        <p:nvSpPr>
          <p:cNvPr id="3" name="Title 2"/>
          <p:cNvSpPr>
            <a:spLocks noGrp="1"/>
          </p:cNvSpPr>
          <p:nvPr>
            <p:ph type="title"/>
          </p:nvPr>
        </p:nvSpPr>
        <p:spPr/>
        <p:txBody>
          <a:bodyPr>
            <a:normAutofit fontScale="90000"/>
          </a:bodyPr>
          <a:lstStyle/>
          <a:p>
            <a:r>
              <a:rPr lang="en-US" dirty="0"/>
              <a:t>Task </a:t>
            </a:r>
            <a:r>
              <a:rPr lang="mr-IN" dirty="0"/>
              <a:t>–</a:t>
            </a:r>
            <a:r>
              <a:rPr lang="en-US" dirty="0"/>
              <a:t> Working pairs</a:t>
            </a:r>
          </a:p>
        </p:txBody>
      </p:sp>
    </p:spTree>
    <p:extLst>
      <p:ext uri="{BB962C8B-B14F-4D97-AF65-F5344CB8AC3E}">
        <p14:creationId xmlns:p14="http://schemas.microsoft.com/office/powerpoint/2010/main" val="505332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a:t>Summary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200" y="1583407"/>
            <a:ext cx="8692255" cy="48893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349" y="349200"/>
            <a:ext cx="9075842" cy="4916081"/>
          </a:xfrm>
          <a:prstGeom prst="rect">
            <a:avLst/>
          </a:prstGeom>
        </p:spPr>
      </p:pic>
    </p:spTree>
    <p:extLst>
      <p:ext uri="{BB962C8B-B14F-4D97-AF65-F5344CB8AC3E}">
        <p14:creationId xmlns:p14="http://schemas.microsoft.com/office/powerpoint/2010/main" val="2096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M Courseware Slides">
  <a:themeElements>
    <a:clrScheme name="QA">
      <a:dk1>
        <a:srgbClr val="2E2D2C"/>
      </a:dk1>
      <a:lt1>
        <a:srgbClr val="FFFFFF"/>
      </a:lt1>
      <a:dk2>
        <a:srgbClr val="0E3C58"/>
      </a:dk2>
      <a:lt2>
        <a:srgbClr val="DADADA"/>
      </a:lt2>
      <a:accent1>
        <a:srgbClr val="00519C"/>
      </a:accent1>
      <a:accent2>
        <a:srgbClr val="CA1E17"/>
      </a:accent2>
      <a:accent3>
        <a:srgbClr val="18BF2B"/>
      </a:accent3>
      <a:accent4>
        <a:srgbClr val="7713B2"/>
      </a:accent4>
      <a:accent5>
        <a:srgbClr val="4591CE"/>
      </a:accent5>
      <a:accent6>
        <a:srgbClr val="F08300"/>
      </a:accent6>
      <a:hlink>
        <a:srgbClr val="134983"/>
      </a:hlink>
      <a:folHlink>
        <a:srgbClr val="E50049"/>
      </a:folHlink>
    </a:clrScheme>
    <a:fontScheme name="QA">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1600" dirty="0" smtClean="0">
            <a:solidFill>
              <a:schemeClr val="tx1"/>
            </a:solidFill>
            <a:cs typeface="Arial" pitchFamily="34" charset="0"/>
          </a:defRPr>
        </a:defPPr>
      </a:lstStyle>
      <a:style>
        <a:lnRef idx="2">
          <a:schemeClr val="accent1"/>
        </a:lnRef>
        <a:fillRef idx="1">
          <a:schemeClr val="lt1"/>
        </a:fillRef>
        <a:effectRef idx="0">
          <a:schemeClr val="accent1"/>
        </a:effectRef>
        <a:fontRef idx="minor">
          <a:schemeClr val="dk1"/>
        </a:fontRef>
      </a:style>
    </a:spDef>
    <a:lnDef>
      <a:spPr>
        <a:ln w="38100"/>
      </a:spPr>
      <a:bodyPr/>
      <a:lstStyle/>
      <a:style>
        <a:lnRef idx="1">
          <a:schemeClr val="accent1"/>
        </a:lnRef>
        <a:fillRef idx="0">
          <a:schemeClr val="accent1"/>
        </a:fillRef>
        <a:effectRef idx="0">
          <a:schemeClr val="accent1"/>
        </a:effectRef>
        <a:fontRef idx="minor">
          <a:schemeClr val="tx1"/>
        </a:fontRef>
      </a:style>
    </a:lnDef>
    <a:txDef>
      <a:spPr>
        <a:solidFill>
          <a:srgbClr val="B9CDE5"/>
        </a:solidFill>
      </a:spPr>
      <a:bodyPr wrap="square" rtlCol="0">
        <a:spAutoFit/>
      </a:bodyPr>
      <a:lstStyle>
        <a:defPPr>
          <a:defRPr sz="2000" dirty="0" smtClean="0">
            <a:latin typeface="Courier New" pitchFamily="49" charset="0"/>
            <a:cs typeface="Courier New" pitchFamily="49" charset="0"/>
          </a:defRPr>
        </a:defPPr>
      </a:lstStyle>
    </a:txDef>
  </a:objectDefaults>
  <a:extraClrSchemeLst/>
  <a:extLst>
    <a:ext uri="{05A4C25C-085E-4340-85A3-A5531E510DB2}">
      <thm15:themeFamily xmlns:thm15="http://schemas.microsoft.com/office/thememl/2012/main" name="IK_Slides_2017.potx" id="{793A45B7-472A-43FE-B213-90880989B149}" vid="{6FC597F8-81A9-4AE7-9432-80546298C6D5}"/>
    </a:ext>
  </a:extLst>
</a:theme>
</file>

<file path=ppt/theme/theme2.xml><?xml version="1.0" encoding="utf-8"?>
<a:theme xmlns:a="http://schemas.openxmlformats.org/drawingml/2006/main" name="1_PPM Courseware Slides">
  <a:themeElements>
    <a:clrScheme name="QA">
      <a:dk1>
        <a:srgbClr val="2E2D2C"/>
      </a:dk1>
      <a:lt1>
        <a:srgbClr val="FFFFFF"/>
      </a:lt1>
      <a:dk2>
        <a:srgbClr val="0E3C58"/>
      </a:dk2>
      <a:lt2>
        <a:srgbClr val="DADADA"/>
      </a:lt2>
      <a:accent1>
        <a:srgbClr val="00519C"/>
      </a:accent1>
      <a:accent2>
        <a:srgbClr val="CA1E17"/>
      </a:accent2>
      <a:accent3>
        <a:srgbClr val="18BF2B"/>
      </a:accent3>
      <a:accent4>
        <a:srgbClr val="7713B2"/>
      </a:accent4>
      <a:accent5>
        <a:srgbClr val="4591CE"/>
      </a:accent5>
      <a:accent6>
        <a:srgbClr val="F08300"/>
      </a:accent6>
      <a:hlink>
        <a:srgbClr val="134983"/>
      </a:hlink>
      <a:folHlink>
        <a:srgbClr val="E50049"/>
      </a:folHlink>
    </a:clrScheme>
    <a:fontScheme name="QA">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1600" dirty="0" smtClean="0">
            <a:solidFill>
              <a:schemeClr val="tx1"/>
            </a:solidFill>
            <a:cs typeface="Arial" pitchFamily="34" charset="0"/>
          </a:defRPr>
        </a:defPPr>
      </a:lstStyle>
      <a:style>
        <a:lnRef idx="2">
          <a:schemeClr val="accent1"/>
        </a:lnRef>
        <a:fillRef idx="1">
          <a:schemeClr val="lt1"/>
        </a:fillRef>
        <a:effectRef idx="0">
          <a:schemeClr val="accent1"/>
        </a:effectRef>
        <a:fontRef idx="minor">
          <a:schemeClr val="dk1"/>
        </a:fontRef>
      </a:style>
    </a:spDef>
    <a:lnDef>
      <a:spPr>
        <a:ln w="38100"/>
      </a:spPr>
      <a:bodyPr/>
      <a:lstStyle/>
      <a:style>
        <a:lnRef idx="1">
          <a:schemeClr val="accent1"/>
        </a:lnRef>
        <a:fillRef idx="0">
          <a:schemeClr val="accent1"/>
        </a:fillRef>
        <a:effectRef idx="0">
          <a:schemeClr val="accent1"/>
        </a:effectRef>
        <a:fontRef idx="minor">
          <a:schemeClr val="tx1"/>
        </a:fontRef>
      </a:style>
    </a:lnDef>
    <a:txDef>
      <a:spPr>
        <a:solidFill>
          <a:srgbClr val="B9CDE5"/>
        </a:solidFill>
      </a:spPr>
      <a:bodyPr wrap="square" rtlCol="0">
        <a:spAutoFit/>
      </a:bodyPr>
      <a:lstStyle>
        <a:defPPr>
          <a:defRPr sz="2000" dirty="0" smtClean="0">
            <a:latin typeface="Courier New" pitchFamily="49" charset="0"/>
            <a:cs typeface="Courier New" pitchFamily="49" charset="0"/>
          </a:defRPr>
        </a:defPPr>
      </a:lstStyle>
    </a:txDef>
  </a:objectDefaults>
  <a:extraClrSchemeLst/>
  <a:extLst>
    <a:ext uri="{05A4C25C-085E-4340-85A3-A5531E510DB2}">
      <thm15:themeFamily xmlns:thm15="http://schemas.microsoft.com/office/thememl/2012/main" name="IK_Slides_2017.potx" id="{793A45B7-472A-43FE-B213-90880989B149}" vid="{6FC597F8-81A9-4AE7-9432-80546298C6D5}"/>
    </a:ext>
  </a:extLst>
</a:theme>
</file>

<file path=ppt/theme/theme3.xml><?xml version="1.0" encoding="utf-8"?>
<a:theme xmlns:a="http://schemas.openxmlformats.org/drawingml/2006/main" name="Office Theme">
  <a:themeElements>
    <a:clrScheme name="Custom 1">
      <a:dk1>
        <a:srgbClr val="000000"/>
      </a:dk1>
      <a:lt1>
        <a:srgbClr val="FFFFFF"/>
      </a:lt1>
      <a:dk2>
        <a:srgbClr val="4F81BD"/>
      </a:dk2>
      <a:lt2>
        <a:srgbClr val="AAAAAA"/>
      </a:lt2>
      <a:accent1>
        <a:srgbClr val="B8CCE4"/>
      </a:accent1>
      <a:accent2>
        <a:srgbClr val="E1FFE1"/>
      </a:accent2>
      <a:accent3>
        <a:srgbClr val="FFFFFF"/>
      </a:accent3>
      <a:accent4>
        <a:srgbClr val="0070C0"/>
      </a:accent4>
      <a:accent5>
        <a:srgbClr val="FFFFD9"/>
      </a:accent5>
      <a:accent6>
        <a:srgbClr val="CCE7CC"/>
      </a:accent6>
      <a:hlink>
        <a:srgbClr val="AAAAAA"/>
      </a:hlink>
      <a:folHlink>
        <a:srgbClr val="0000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ourseware" ma:contentTypeID="0x010100F0967B7CEE8D417F966757887D9466FB00D3B5EB7DFA47F24A9EF02EDFFF685201" ma:contentTypeVersion="0" ma:contentTypeDescription="Base content type which represents courseware documents" ma:contentTypeScope="" ma:versionID="1c3e9e62465a8a08c9b5285c987a695f">
  <xsd:schema xmlns:xsd="http://www.w3.org/2001/XMLSchema" xmlns:xs="http://www.w3.org/2001/XMLSchema" xmlns:p="http://schemas.microsoft.com/office/2006/metadata/properties" xmlns:ns2="AD240B50-56CE-44B4-ADBE-FD28C58A3C2E" targetNamespace="http://schemas.microsoft.com/office/2006/metadata/properties" ma:root="true" ma:fieldsID="86b23a5c91e738c7b37910bd0fd43ce9" ns2:_="">
    <xsd:import namespace="AD240B50-56CE-44B4-ADBE-FD28C58A3C2E"/>
    <xsd:element name="properties">
      <xsd:complexType>
        <xsd:sequence>
          <xsd:element name="documentManagement">
            <xsd:complexType>
              <xsd:all>
                <xsd:element ref="ns2:BookTypeField0" minOccurs="0"/>
                <xsd:element ref="ns2:SequenceNumber" minOccurs="0"/>
                <xsd:element ref="ns2:IsBuildFi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40B50-56CE-44B4-ADBE-FD28C58A3C2E" elementFormDefault="qualified">
    <xsd:import namespace="http://schemas.microsoft.com/office/2006/documentManagement/types"/>
    <xsd:import namespace="http://schemas.microsoft.com/office/infopath/2007/PartnerControls"/>
    <xsd:element name="BookTypeField0" ma:index="9" nillable="true" ma:taxonomy="true" ma:internalName="BookTypeField0" ma:taxonomyFieldName="BookType" ma:displayName="Book Type" ma:fieldId="{e7c6b654-e04e-4e45-9cfd-676dbef3a3c6}" ma:sspId="63102202-80dd-4165-b1ca-d09cf2756dc1" ma:termSetId="3300959e-7346-4208-831a-90b552f1677b" ma:anchorId="00000000-0000-0000-0000-000000000000" ma:open="false" ma:isKeyword="false">
      <xsd:complexType>
        <xsd:sequence>
          <xsd:element ref="pc:Terms" minOccurs="0" maxOccurs="1"/>
        </xsd:sequence>
      </xsd:complexType>
    </xsd:element>
    <xsd:element name="SequenceNumber" ma:index="10" nillable="true" ma:displayName="Sequence Number" ma:decimals="0" ma:internalName="SequenceNumber">
      <xsd:simpleType>
        <xsd:restriction base="dms:Number"/>
      </xsd:simpleType>
    </xsd:element>
    <xsd:element name="IsBuildFile" ma:index="11" nillable="true" ma:displayName="Is Build File" ma:hidden="true" ma:internalName="IsBuildFil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sBuildFile xmlns="AD240B50-56CE-44B4-ADBE-FD28C58A3C2E" xsi:nil="true"/>
    <SequenceNumber xmlns="AD240B50-56CE-44B4-ADBE-FD28C58A3C2E">1</SequenceNumber>
    <BookTypeField0 xmlns="AD240B50-56CE-44B4-ADBE-FD28C58A3C2E">
      <Terms xmlns="http://schemas.microsoft.com/office/infopath/2007/PartnerControls">
        <TermInfo xmlns="http://schemas.microsoft.com/office/infopath/2007/PartnerControls">
          <TermName xmlns="http://schemas.microsoft.com/office/infopath/2007/PartnerControls">IK</TermName>
          <TermId xmlns="http://schemas.microsoft.com/office/infopath/2007/PartnerControls">5abe6401-e87a-4499-80b4-3d21a1a6ebd7</TermId>
        </TermInfo>
      </Terms>
    </BookTypeField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074C68-3048-4C24-B9B7-5D11E0CF80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40B50-56CE-44B4-ADBE-FD28C58A3C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013A85-3ED8-41B0-A0EE-E4D91C7F743F}">
  <ds:schemaRefs>
    <ds:schemaRef ds:uri="http://purl.org/dc/elements/1.1/"/>
    <ds:schemaRef ds:uri="http://schemas.microsoft.com/office/2006/documentManagement/types"/>
    <ds:schemaRef ds:uri="http://www.w3.org/XML/1998/namespace"/>
    <ds:schemaRef ds:uri="http://purl.org/dc/terms/"/>
    <ds:schemaRef ds:uri="http://schemas.microsoft.com/office/2006/metadata/properties"/>
    <ds:schemaRef ds:uri="AD240B50-56CE-44B4-ADBE-FD28C58A3C2E"/>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E967B5C6-F6B5-4342-8DA2-1A55091496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8165</TotalTime>
  <Words>894</Words>
  <Application>Microsoft Office PowerPoint</Application>
  <PresentationFormat>Widescreen</PresentationFormat>
  <Paragraphs>37</Paragraphs>
  <Slides>10</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Courier New</vt:lpstr>
      <vt:lpstr>Gotham Bold</vt:lpstr>
      <vt:lpstr>Gotham Light</vt:lpstr>
      <vt:lpstr>Montserrat</vt:lpstr>
      <vt:lpstr>Segoe UI</vt:lpstr>
      <vt:lpstr>Segoe UI Light</vt:lpstr>
      <vt:lpstr>PPM Courseware Slides</vt:lpstr>
      <vt:lpstr>1_PPM Courseware Slides</vt:lpstr>
      <vt:lpstr>CyberFirst</vt:lpstr>
      <vt:lpstr>Technological Innovation in Sport</vt:lpstr>
      <vt:lpstr>PowerPoint Presentation</vt:lpstr>
      <vt:lpstr>Starter- Class Discussion</vt:lpstr>
      <vt:lpstr>Cyber in Sport?</vt:lpstr>
      <vt:lpstr>Module Objectives</vt:lpstr>
      <vt:lpstr>LAB Quidditch Manager</vt:lpstr>
      <vt:lpstr>Task – Working pairs</vt:lpstr>
      <vt:lpstr>Summary</vt:lpstr>
      <vt:lpstr>Model Answer</vt:lpstr>
    </vt:vector>
  </TitlesOfParts>
  <Company>QA 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ZACOCFAVNT1 CyberFirst Adventurers slidedeck</dc:title>
  <dc:creator>Emma Williams</dc:creator>
  <cp:lastModifiedBy>Patrick B</cp:lastModifiedBy>
  <cp:revision>528</cp:revision>
  <dcterms:created xsi:type="dcterms:W3CDTF">2016-09-15T10:26:31Z</dcterms:created>
  <dcterms:modified xsi:type="dcterms:W3CDTF">2023-04-13T12:22:41Z</dcterms:modified>
  <cp:category>Chapter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apter">
    <vt:lpwstr>1</vt:lpwstr>
  </property>
  <property fmtid="{D5CDD505-2E9C-101B-9397-08002B2CF9AE}" pid="3" name="ContentTypeId">
    <vt:lpwstr>0x010100F0967B7CEE8D417F966757887D9466FB00D3B5EB7DFA47F24A9EF02EDFFF685201</vt:lpwstr>
  </property>
  <property fmtid="{D5CDD505-2E9C-101B-9397-08002B2CF9AE}" pid="4" name="BookType">
    <vt:lpwstr>7</vt:lpwstr>
  </property>
</Properties>
</file>